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44700-39BA-46C7-A09A-256966CA6759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4E159-53A6-4B3D-918F-4D1E0B5A86C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4160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98FE-3691-4456-A442-CCDC70ED082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0A8-517A-48FC-8F5C-2EA53DCA3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98FE-3691-4456-A442-CCDC70ED082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0A8-517A-48FC-8F5C-2EA53DCA3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98FE-3691-4456-A442-CCDC70ED082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0A8-517A-48FC-8F5C-2EA53DCA3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98FE-3691-4456-A442-CCDC70ED082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0A8-517A-48FC-8F5C-2EA53DCA3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98FE-3691-4456-A442-CCDC70ED082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0A8-517A-48FC-8F5C-2EA53DCA3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98FE-3691-4456-A442-CCDC70ED082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0A8-517A-48FC-8F5C-2EA53DCA3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98FE-3691-4456-A442-CCDC70ED082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0A8-517A-48FC-8F5C-2EA53DCA3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98FE-3691-4456-A442-CCDC70ED082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0A8-517A-48FC-8F5C-2EA53DCA3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98FE-3691-4456-A442-CCDC70ED082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0A8-517A-48FC-8F5C-2EA53DCA3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98FE-3691-4456-A442-CCDC70ED082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0A8-517A-48FC-8F5C-2EA53DCA3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98FE-3691-4456-A442-CCDC70ED082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0A8-517A-48FC-8F5C-2EA53DCA3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498FE-3691-4456-A442-CCDC70ED082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20A8-517A-48FC-8F5C-2EA53DCA3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618186" y="836712"/>
            <a:ext cx="767902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b="1" dirty="0" smtClean="0"/>
          </a:p>
          <a:p>
            <a:pPr algn="ctr"/>
            <a:r>
              <a:rPr lang="sk-SK" sz="3200" b="1" dirty="0" smtClean="0"/>
              <a:t>ZAVEDENIE</a:t>
            </a:r>
            <a:r>
              <a:rPr lang="sk-SK" sz="2800" b="1" dirty="0" smtClean="0"/>
              <a:t> SČÍTANIA DO 10 – statický model</a:t>
            </a:r>
          </a:p>
          <a:p>
            <a:endParaRPr lang="sk-SK" b="1" dirty="0" smtClean="0"/>
          </a:p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/>
          </a:p>
          <a:p>
            <a:r>
              <a:rPr lang="sk-SK" sz="2000" b="1" dirty="0" smtClean="0"/>
              <a:t>PEDAGOGICKÁ </a:t>
            </a:r>
            <a:r>
              <a:rPr lang="sk-SK" sz="2000" b="1" dirty="0"/>
              <a:t>FAKULTA UK BRATISLAVA</a:t>
            </a:r>
            <a:endParaRPr lang="cs-CZ" sz="2000" b="1" dirty="0"/>
          </a:p>
          <a:p>
            <a:r>
              <a:rPr lang="sk-SK" sz="2000" b="1" dirty="0"/>
              <a:t>Ústav pedagogických vied a štúdií</a:t>
            </a:r>
            <a:r>
              <a:rPr lang="sk-SK" sz="2000" b="1" dirty="0" smtClean="0"/>
              <a:t>,</a:t>
            </a:r>
          </a:p>
          <a:p>
            <a:r>
              <a:rPr lang="sk-SK" sz="2000" b="1" dirty="0" smtClean="0"/>
              <a:t> </a:t>
            </a:r>
            <a:r>
              <a:rPr lang="sk-SK" sz="2000" b="1" dirty="0"/>
              <a:t>Katedra </a:t>
            </a:r>
            <a:r>
              <a:rPr lang="sk-SK" sz="2000" b="1" dirty="0" err="1"/>
              <a:t>predprimárnej</a:t>
            </a:r>
            <a:r>
              <a:rPr lang="sk-SK" sz="2000" b="1" dirty="0"/>
              <a:t> a primárnej pedagogiky</a:t>
            </a:r>
            <a:endParaRPr lang="cs-CZ" sz="2000" b="1" dirty="0"/>
          </a:p>
          <a:p>
            <a:r>
              <a:rPr lang="sk-SK" sz="2000" b="1" dirty="0" smtClean="0"/>
              <a:t>Autor</a:t>
            </a:r>
            <a:r>
              <a:rPr lang="sk-SK" sz="2000" dirty="0" smtClean="0"/>
              <a:t>: Mgr. Natália </a:t>
            </a:r>
            <a:r>
              <a:rPr lang="sk-SK" sz="2000" dirty="0" err="1" smtClean="0"/>
              <a:t>Kasardová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9077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611560" y="47667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Na stole sú vajíčka. </a:t>
            </a:r>
            <a:r>
              <a:rPr lang="en-US" sz="2400" dirty="0" smtClean="0"/>
              <a:t>5 </a:t>
            </a:r>
            <a:r>
              <a:rPr lang="en-US" sz="2400" dirty="0" err="1" smtClean="0"/>
              <a:t>va</a:t>
            </a:r>
            <a:r>
              <a:rPr lang="sk-SK" sz="2400" dirty="0" err="1" smtClean="0"/>
              <a:t>jíčok</a:t>
            </a:r>
            <a:r>
              <a:rPr lang="sk-SK" sz="2400" dirty="0" smtClean="0"/>
              <a:t> je v krabičke. 3 vajíčka sú na tanieri. Koľko vajíčok je spolu?  </a:t>
            </a:r>
            <a:r>
              <a:rPr lang="sk-SK" sz="2000" dirty="0" smtClean="0"/>
              <a:t>Znázorni na číselnej osi.</a:t>
            </a:r>
            <a:endParaRPr lang="sk-SK" sz="2000" dirty="0"/>
          </a:p>
        </p:txBody>
      </p:sp>
      <p:sp>
        <p:nvSpPr>
          <p:cNvPr id="10" name="Ovál 9"/>
          <p:cNvSpPr/>
          <p:nvPr/>
        </p:nvSpPr>
        <p:spPr>
          <a:xfrm>
            <a:off x="1043608" y="2132856"/>
            <a:ext cx="6408712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84784"/>
            <a:ext cx="20669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Misa, Biela, Jedlo, Äierna, Riad, SlÃºÅ¾i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060848"/>
            <a:ext cx="2232248" cy="1584176"/>
          </a:xfrm>
          <a:prstGeom prst="rect">
            <a:avLst/>
          </a:prstGeom>
          <a:noFill/>
        </p:spPr>
      </p:pic>
      <p:pic>
        <p:nvPicPr>
          <p:cNvPr id="1035" name="Picture 11" descr="VÃ½sledok vyhÄ¾adÃ¡vania obrÃ¡zkov pre dopyt vajiÄka clip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2060848"/>
            <a:ext cx="648072" cy="917848"/>
          </a:xfrm>
          <a:prstGeom prst="rect">
            <a:avLst/>
          </a:prstGeom>
          <a:noFill/>
        </p:spPr>
      </p:pic>
      <p:pic>
        <p:nvPicPr>
          <p:cNvPr id="15" name="Picture 11" descr="VÃ½sledok vyhÄ¾adÃ¡vania obrÃ¡zkov pre dopyt vajiÄka clip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204864"/>
            <a:ext cx="648072" cy="917848"/>
          </a:xfrm>
          <a:prstGeom prst="rect">
            <a:avLst/>
          </a:prstGeom>
          <a:noFill/>
        </p:spPr>
      </p:pic>
      <p:pic>
        <p:nvPicPr>
          <p:cNvPr id="16" name="Picture 11" descr="VÃ½sledok vyhÄ¾adÃ¡vania obrÃ¡zkov pre dopyt vajiÄka clip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060848"/>
            <a:ext cx="648072" cy="917848"/>
          </a:xfrm>
          <a:prstGeom prst="rect">
            <a:avLst/>
          </a:prstGeom>
          <a:noFill/>
        </p:spPr>
      </p:pic>
      <p:sp>
        <p:nvSpPr>
          <p:cNvPr id="17" name="BlokTextu 16"/>
          <p:cNvSpPr txBox="1"/>
          <p:nvPr/>
        </p:nvSpPr>
        <p:spPr>
          <a:xfrm>
            <a:off x="2123728" y="3789040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 smtClean="0">
                <a:solidFill>
                  <a:srgbClr val="FF0000"/>
                </a:solidFill>
              </a:rPr>
              <a:t>5</a:t>
            </a:r>
            <a:endParaRPr lang="sk-SK" sz="4400" b="1" dirty="0">
              <a:solidFill>
                <a:srgbClr val="FF0000"/>
              </a:solidFill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3635896" y="3861048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 smtClean="0"/>
              <a:t>+</a:t>
            </a:r>
            <a:endParaRPr lang="sk-SK" sz="4400" b="1" dirty="0"/>
          </a:p>
        </p:txBody>
      </p:sp>
      <p:sp>
        <p:nvSpPr>
          <p:cNvPr id="19" name="BlokTextu 18"/>
          <p:cNvSpPr txBox="1"/>
          <p:nvPr/>
        </p:nvSpPr>
        <p:spPr>
          <a:xfrm>
            <a:off x="5292080" y="3789040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dirty="0" smtClean="0">
                <a:solidFill>
                  <a:srgbClr val="FFFF00"/>
                </a:solidFill>
              </a:rPr>
              <a:t>3</a:t>
            </a:r>
            <a:endParaRPr lang="sk-SK" sz="4400" dirty="0">
              <a:solidFill>
                <a:srgbClr val="FFFF00"/>
              </a:solidFill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6444208" y="3789040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 smtClean="0"/>
              <a:t>=</a:t>
            </a:r>
            <a:endParaRPr lang="sk-SK" sz="4400" b="1" dirty="0"/>
          </a:p>
        </p:txBody>
      </p:sp>
      <p:sp>
        <p:nvSpPr>
          <p:cNvPr id="21" name="BlokTextu 20"/>
          <p:cNvSpPr txBox="1"/>
          <p:nvPr/>
        </p:nvSpPr>
        <p:spPr>
          <a:xfrm>
            <a:off x="7308304" y="3789040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 smtClean="0"/>
              <a:t>8</a:t>
            </a:r>
            <a:endParaRPr lang="sk-SK" sz="4400" b="1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5013176"/>
            <a:ext cx="799288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5" name="Rovná spojnica 34"/>
          <p:cNvCxnSpPr/>
          <p:nvPr/>
        </p:nvCxnSpPr>
        <p:spPr>
          <a:xfrm>
            <a:off x="1403648" y="4941168"/>
            <a:ext cx="0" cy="5040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ovná spojnica 40"/>
          <p:cNvCxnSpPr/>
          <p:nvPr/>
        </p:nvCxnSpPr>
        <p:spPr>
          <a:xfrm>
            <a:off x="4283968" y="4941168"/>
            <a:ext cx="0" cy="5040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ovná spojnica 41"/>
          <p:cNvCxnSpPr/>
          <p:nvPr/>
        </p:nvCxnSpPr>
        <p:spPr>
          <a:xfrm>
            <a:off x="3563888" y="4941168"/>
            <a:ext cx="0" cy="5040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ovná spojnica 42"/>
          <p:cNvCxnSpPr/>
          <p:nvPr/>
        </p:nvCxnSpPr>
        <p:spPr>
          <a:xfrm>
            <a:off x="2843808" y="4941168"/>
            <a:ext cx="0" cy="5040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ovná spojnica 43"/>
          <p:cNvCxnSpPr/>
          <p:nvPr/>
        </p:nvCxnSpPr>
        <p:spPr>
          <a:xfrm>
            <a:off x="2123728" y="4941168"/>
            <a:ext cx="0" cy="5040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ovná spojnica 44"/>
          <p:cNvCxnSpPr/>
          <p:nvPr/>
        </p:nvCxnSpPr>
        <p:spPr>
          <a:xfrm>
            <a:off x="6444208" y="4941168"/>
            <a:ext cx="0" cy="504056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ovná spojnica 45"/>
          <p:cNvCxnSpPr/>
          <p:nvPr/>
        </p:nvCxnSpPr>
        <p:spPr>
          <a:xfrm>
            <a:off x="5724128" y="4941168"/>
            <a:ext cx="0" cy="504056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ovná spojnica 46"/>
          <p:cNvCxnSpPr/>
          <p:nvPr/>
        </p:nvCxnSpPr>
        <p:spPr>
          <a:xfrm>
            <a:off x="5004048" y="4941168"/>
            <a:ext cx="0" cy="504056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BlokTextu 47"/>
          <p:cNvSpPr txBox="1"/>
          <p:nvPr/>
        </p:nvSpPr>
        <p:spPr>
          <a:xfrm>
            <a:off x="1187624" y="6093296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Na stole je spolu osem vajíčok. </a:t>
            </a:r>
            <a:endParaRPr lang="sk-SK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7" grpId="0"/>
      <p:bldP spid="18" grpId="0"/>
      <p:bldP spid="19" grpId="0"/>
      <p:bldP spid="20" grpId="0"/>
      <p:bldP spid="21" grpId="0"/>
      <p:bldP spid="48" grpId="0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61</Words>
  <Application>Microsoft Office PowerPoint</Application>
  <PresentationFormat>Prezentácia na obrazovke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5" baseType="lpstr">
      <vt:lpstr>Arial</vt:lpstr>
      <vt:lpstr>Calibri</vt:lpstr>
      <vt:lpstr>Motív Office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Marienka</dc:creator>
  <cp:lastModifiedBy>Užívateľ</cp:lastModifiedBy>
  <cp:revision>15</cp:revision>
  <dcterms:created xsi:type="dcterms:W3CDTF">2018-08-28T06:44:26Z</dcterms:created>
  <dcterms:modified xsi:type="dcterms:W3CDTF">2019-09-24T07:24:21Z</dcterms:modified>
</cp:coreProperties>
</file>