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F35C-D485-4F53-A639-E5D1BAEAF9C7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BD175-D245-4E7C-A5CD-A354A3935BA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F35C-D485-4F53-A639-E5D1BAEAF9C7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BD175-D245-4E7C-A5CD-A354A3935BA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F35C-D485-4F53-A639-E5D1BAEAF9C7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BD175-D245-4E7C-A5CD-A354A3935BA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F35C-D485-4F53-A639-E5D1BAEAF9C7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BD175-D245-4E7C-A5CD-A354A3935BA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F35C-D485-4F53-A639-E5D1BAEAF9C7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BD175-D245-4E7C-A5CD-A354A3935BA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F35C-D485-4F53-A639-E5D1BAEAF9C7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BD175-D245-4E7C-A5CD-A354A3935BA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F35C-D485-4F53-A639-E5D1BAEAF9C7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BD175-D245-4E7C-A5CD-A354A3935BA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F35C-D485-4F53-A639-E5D1BAEAF9C7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BD175-D245-4E7C-A5CD-A354A3935BA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F35C-D485-4F53-A639-E5D1BAEAF9C7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BD175-D245-4E7C-A5CD-A354A3935BA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F35C-D485-4F53-A639-E5D1BAEAF9C7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BD175-D245-4E7C-A5CD-A354A3935BA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F35C-D485-4F53-A639-E5D1BAEAF9C7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BD175-D245-4E7C-A5CD-A354A3935BA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BF35C-D485-4F53-A639-E5D1BAEAF9C7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BD175-D245-4E7C-A5CD-A354A3935BA3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618186" y="836712"/>
            <a:ext cx="7679028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k-SK" b="1" dirty="0" smtClean="0"/>
          </a:p>
          <a:p>
            <a:pPr algn="ctr"/>
            <a:r>
              <a:rPr lang="sk-SK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ZAVEDENIE SČÍTANIA DO 10 – statický model</a:t>
            </a:r>
          </a:p>
          <a:p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k-S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PEDAGOGICKÁ </a:t>
            </a:r>
            <a: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FAKULTA UK BRATISLAVA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Ústav pedagogických vied a štúdií, Katedra </a:t>
            </a:r>
            <a:r>
              <a:rPr lang="sk-SK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predprimárnej</a:t>
            </a:r>
            <a: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 primárnej pedagogiky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Mgr. Romana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Sokolská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77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aoblený obdĺžnik 17"/>
          <p:cNvSpPr/>
          <p:nvPr/>
        </p:nvSpPr>
        <p:spPr>
          <a:xfrm>
            <a:off x="683568" y="1052736"/>
            <a:ext cx="7992888" cy="338437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7" name="Obdĺžnik 16"/>
          <p:cNvSpPr/>
          <p:nvPr/>
        </p:nvSpPr>
        <p:spPr>
          <a:xfrm>
            <a:off x="4932040" y="1484784"/>
            <a:ext cx="3312368" cy="266429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BlokTextu 1"/>
          <p:cNvSpPr txBox="1"/>
          <p:nvPr/>
        </p:nvSpPr>
        <p:spPr>
          <a:xfrm>
            <a:off x="251520" y="404664"/>
            <a:ext cx="8892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V záhrade rastú tulipány aj margarétky. Koľko kvetov rastie v záhrade?</a:t>
            </a:r>
            <a:endParaRPr lang="sk-SK" sz="2400" dirty="0"/>
          </a:p>
        </p:txBody>
      </p:sp>
      <p:sp>
        <p:nvSpPr>
          <p:cNvPr id="4" name="Ovál 3"/>
          <p:cNvSpPr/>
          <p:nvPr/>
        </p:nvSpPr>
        <p:spPr>
          <a:xfrm>
            <a:off x="755576" y="1700808"/>
            <a:ext cx="3312368" cy="18722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5" name="Picture 2" descr="SÃºvisiaci obrÃ¡zo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772816"/>
            <a:ext cx="504055" cy="1382688"/>
          </a:xfrm>
          <a:prstGeom prst="rect">
            <a:avLst/>
          </a:prstGeom>
          <a:noFill/>
        </p:spPr>
      </p:pic>
      <p:pic>
        <p:nvPicPr>
          <p:cNvPr id="7" name="Picture 2" descr="SÃºvisiaci obrÃ¡zo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772816"/>
            <a:ext cx="504055" cy="1382688"/>
          </a:xfrm>
          <a:prstGeom prst="rect">
            <a:avLst/>
          </a:prstGeom>
          <a:noFill/>
        </p:spPr>
      </p:pic>
      <p:pic>
        <p:nvPicPr>
          <p:cNvPr id="8" name="Picture 2" descr="SÃºvisiaci obrÃ¡zo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1772816"/>
            <a:ext cx="504055" cy="1382688"/>
          </a:xfrm>
          <a:prstGeom prst="rect">
            <a:avLst/>
          </a:prstGeom>
          <a:noFill/>
        </p:spPr>
      </p:pic>
      <p:pic>
        <p:nvPicPr>
          <p:cNvPr id="5124" name="Picture 4" descr="VÃ½sledok vyhÄ¾adÃ¡vania obrÃ¡zkov pre dopyt margarÃ©tka clipa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2348880"/>
            <a:ext cx="648072" cy="1080120"/>
          </a:xfrm>
          <a:prstGeom prst="rect">
            <a:avLst/>
          </a:prstGeom>
          <a:noFill/>
        </p:spPr>
      </p:pic>
      <p:pic>
        <p:nvPicPr>
          <p:cNvPr id="13" name="Picture 4" descr="VÃ½sledok vyhÄ¾adÃ¡vania obrÃ¡zkov pre dopyt margarÃ©tka clipa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2132856"/>
            <a:ext cx="648072" cy="1080120"/>
          </a:xfrm>
          <a:prstGeom prst="rect">
            <a:avLst/>
          </a:prstGeom>
          <a:noFill/>
        </p:spPr>
      </p:pic>
      <p:pic>
        <p:nvPicPr>
          <p:cNvPr id="14" name="Picture 4" descr="VÃ½sledok vyhÄ¾adÃ¡vania obrÃ¡zkov pre dopyt margarÃ©tka clipa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1340768"/>
            <a:ext cx="648072" cy="1080120"/>
          </a:xfrm>
          <a:prstGeom prst="rect">
            <a:avLst/>
          </a:prstGeom>
          <a:noFill/>
        </p:spPr>
      </p:pic>
      <p:pic>
        <p:nvPicPr>
          <p:cNvPr id="15" name="Picture 4" descr="VÃ½sledok vyhÄ¾adÃ¡vania obrÃ¡zkov pre dopyt margarÃ©tka clipa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04147" y="1246113"/>
            <a:ext cx="648072" cy="1080120"/>
          </a:xfrm>
          <a:prstGeom prst="rect">
            <a:avLst/>
          </a:prstGeom>
          <a:noFill/>
        </p:spPr>
      </p:pic>
      <p:pic>
        <p:nvPicPr>
          <p:cNvPr id="16" name="Picture 4" descr="VÃ½sledok vyhÄ¾adÃ¡vania obrÃ¡zkov pre dopyt margarÃ©tka clipa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2996952"/>
            <a:ext cx="648072" cy="1080120"/>
          </a:xfrm>
          <a:prstGeom prst="rect">
            <a:avLst/>
          </a:prstGeom>
          <a:noFill/>
        </p:spPr>
      </p:pic>
      <p:pic>
        <p:nvPicPr>
          <p:cNvPr id="19" name="Picture 1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5373216"/>
            <a:ext cx="7992888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2" descr="SÃºvisiaci obrÃ¡zok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31640" y="5085184"/>
            <a:ext cx="216024" cy="648072"/>
          </a:xfrm>
          <a:prstGeom prst="rect">
            <a:avLst/>
          </a:prstGeom>
          <a:noFill/>
        </p:spPr>
      </p:pic>
      <p:pic>
        <p:nvPicPr>
          <p:cNvPr id="21" name="Picture 2" descr="SÃºvisiaci obrÃ¡zok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71800" y="5085184"/>
            <a:ext cx="216024" cy="648072"/>
          </a:xfrm>
          <a:prstGeom prst="rect">
            <a:avLst/>
          </a:prstGeom>
          <a:noFill/>
        </p:spPr>
      </p:pic>
      <p:pic>
        <p:nvPicPr>
          <p:cNvPr id="22" name="Picture 2" descr="SÃºvisiaci obrÃ¡zok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51720" y="5085184"/>
            <a:ext cx="216024" cy="648072"/>
          </a:xfrm>
          <a:prstGeom prst="rect">
            <a:avLst/>
          </a:prstGeom>
          <a:noFill/>
        </p:spPr>
      </p:pic>
      <p:pic>
        <p:nvPicPr>
          <p:cNvPr id="23" name="Picture 4" descr="VÃ½sledok vyhÄ¾adÃ¡vania obrÃ¡zkov pre dopyt margarÃ©tka clipart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19872" y="5157192"/>
            <a:ext cx="288032" cy="576064"/>
          </a:xfrm>
          <a:prstGeom prst="rect">
            <a:avLst/>
          </a:prstGeom>
          <a:noFill/>
        </p:spPr>
      </p:pic>
      <p:pic>
        <p:nvPicPr>
          <p:cNvPr id="24" name="Picture 4" descr="VÃ½sledok vyhÄ¾adÃ¡vania obrÃ¡zkov pre dopyt margarÃ©tka clipart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39952" y="5157192"/>
            <a:ext cx="288032" cy="576064"/>
          </a:xfrm>
          <a:prstGeom prst="rect">
            <a:avLst/>
          </a:prstGeom>
          <a:noFill/>
        </p:spPr>
      </p:pic>
      <p:pic>
        <p:nvPicPr>
          <p:cNvPr id="25" name="Picture 4" descr="VÃ½sledok vyhÄ¾adÃ¡vania obrÃ¡zkov pre dopyt margarÃ©tka clipart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60032" y="5157192"/>
            <a:ext cx="288032" cy="576064"/>
          </a:xfrm>
          <a:prstGeom prst="rect">
            <a:avLst/>
          </a:prstGeom>
          <a:noFill/>
        </p:spPr>
      </p:pic>
      <p:pic>
        <p:nvPicPr>
          <p:cNvPr id="26" name="Picture 4" descr="VÃ½sledok vyhÄ¾adÃ¡vania obrÃ¡zkov pre dopyt margarÃ©tka clipart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80112" y="5157192"/>
            <a:ext cx="288032" cy="576064"/>
          </a:xfrm>
          <a:prstGeom prst="rect">
            <a:avLst/>
          </a:prstGeom>
          <a:noFill/>
        </p:spPr>
      </p:pic>
      <p:pic>
        <p:nvPicPr>
          <p:cNvPr id="27" name="Picture 4" descr="VÃ½sledok vyhÄ¾adÃ¡vania obrÃ¡zkov pre dopyt margarÃ©tka clipart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00192" y="5157192"/>
            <a:ext cx="288032" cy="576064"/>
          </a:xfrm>
          <a:prstGeom prst="rect">
            <a:avLst/>
          </a:prstGeom>
          <a:noFill/>
        </p:spPr>
      </p:pic>
      <p:pic>
        <p:nvPicPr>
          <p:cNvPr id="28" name="Picture 4" descr="VÃ½sledok vyhÄ¾adÃ¡vania obrÃ¡zkov pre dopyt margarÃ©tka clipart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20272" y="5157192"/>
            <a:ext cx="288032" cy="576064"/>
          </a:xfrm>
          <a:prstGeom prst="rect">
            <a:avLst/>
          </a:prstGeom>
          <a:noFill/>
        </p:spPr>
      </p:pic>
      <p:pic>
        <p:nvPicPr>
          <p:cNvPr id="29" name="Picture 4" descr="VÃ½sledok vyhÄ¾adÃ¡vania obrÃ¡zkov pre dopyt margarÃ©tka clipa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2996952"/>
            <a:ext cx="648072" cy="1080120"/>
          </a:xfrm>
          <a:prstGeom prst="rect">
            <a:avLst/>
          </a:prstGeom>
          <a:noFill/>
        </p:spPr>
      </p:pic>
      <p:sp>
        <p:nvSpPr>
          <p:cNvPr id="30" name="BlokTextu 29"/>
          <p:cNvSpPr txBox="1"/>
          <p:nvPr/>
        </p:nvSpPr>
        <p:spPr>
          <a:xfrm>
            <a:off x="1611839" y="6268670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V záhrade rastie deväť kvetov.</a:t>
            </a:r>
            <a:endParaRPr lang="sk-SK" sz="2400" dirty="0"/>
          </a:p>
        </p:txBody>
      </p:sp>
      <p:sp>
        <p:nvSpPr>
          <p:cNvPr id="31" name="BlokTextu 30"/>
          <p:cNvSpPr txBox="1"/>
          <p:nvPr/>
        </p:nvSpPr>
        <p:spPr>
          <a:xfrm>
            <a:off x="1907704" y="4365104"/>
            <a:ext cx="7920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dirty="0" smtClean="0">
                <a:solidFill>
                  <a:srgbClr val="FF0000"/>
                </a:solidFill>
              </a:rPr>
              <a:t>3</a:t>
            </a:r>
            <a:endParaRPr lang="sk-SK" sz="4400" dirty="0">
              <a:solidFill>
                <a:srgbClr val="FF0000"/>
              </a:solidFill>
            </a:endParaRPr>
          </a:p>
        </p:txBody>
      </p:sp>
      <p:sp>
        <p:nvSpPr>
          <p:cNvPr id="32" name="BlokTextu 31"/>
          <p:cNvSpPr txBox="1"/>
          <p:nvPr/>
        </p:nvSpPr>
        <p:spPr>
          <a:xfrm>
            <a:off x="4283968" y="4437112"/>
            <a:ext cx="6480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dirty="0" smtClean="0"/>
              <a:t>+</a:t>
            </a:r>
            <a:endParaRPr lang="sk-SK" sz="4400" dirty="0"/>
          </a:p>
        </p:txBody>
      </p:sp>
      <p:sp>
        <p:nvSpPr>
          <p:cNvPr id="33" name="BlokTextu 32"/>
          <p:cNvSpPr txBox="1"/>
          <p:nvPr/>
        </p:nvSpPr>
        <p:spPr>
          <a:xfrm>
            <a:off x="6084168" y="4365104"/>
            <a:ext cx="12241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34" name="BlokTextu 33"/>
          <p:cNvSpPr txBox="1"/>
          <p:nvPr/>
        </p:nvSpPr>
        <p:spPr>
          <a:xfrm>
            <a:off x="7092280" y="4365104"/>
            <a:ext cx="6480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dirty="0" smtClean="0"/>
              <a:t>=</a:t>
            </a:r>
            <a:r>
              <a:rPr lang="sk-SK" dirty="0" smtClean="0"/>
              <a:t> </a:t>
            </a:r>
            <a:endParaRPr lang="sk-SK" dirty="0"/>
          </a:p>
        </p:txBody>
      </p:sp>
      <p:sp>
        <p:nvSpPr>
          <p:cNvPr id="35" name="BlokTextu 34"/>
          <p:cNvSpPr txBox="1"/>
          <p:nvPr/>
        </p:nvSpPr>
        <p:spPr>
          <a:xfrm>
            <a:off x="8028384" y="4365104"/>
            <a:ext cx="6480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 smtClean="0"/>
              <a:t>9</a:t>
            </a:r>
            <a:endParaRPr lang="sk-SK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" grpId="0"/>
      <p:bldP spid="4" grpId="0" animBg="1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44</Words>
  <Application>Microsoft Office PowerPoint</Application>
  <PresentationFormat>Prezentácia na obrazovke (4:3)</PresentationFormat>
  <Paragraphs>22</Paragraphs>
  <Slides>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Motív Office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Marienka</dc:creator>
  <cp:lastModifiedBy>Užívateľ</cp:lastModifiedBy>
  <cp:revision>9</cp:revision>
  <dcterms:created xsi:type="dcterms:W3CDTF">2018-08-28T08:22:21Z</dcterms:created>
  <dcterms:modified xsi:type="dcterms:W3CDTF">2019-09-23T08:32:16Z</dcterms:modified>
</cp:coreProperties>
</file>