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F35C-D485-4F53-A639-E5D1BAEAF9C7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D175-D245-4E7C-A5CD-A354A3935BA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8186" y="836712"/>
            <a:ext cx="767902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b="1" dirty="0" smtClean="0"/>
          </a:p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ZAVEDENIE SČÍTANIA DO 10 – statický model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PEDAGOGICKÁ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FAKULTA UK BRATISLAVA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 pedagogických vied a štúdií, Katedra 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predprimárnej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 primárnej pedagogiky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Romana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Sokolská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ĺžnik 17"/>
          <p:cNvSpPr/>
          <p:nvPr/>
        </p:nvSpPr>
        <p:spPr>
          <a:xfrm>
            <a:off x="683568" y="1052736"/>
            <a:ext cx="7992888" cy="33843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4932040" y="1484784"/>
            <a:ext cx="3312368" cy="26642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251520" y="404664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V záhrade rastú tulipány aj margarétky. Koľko kvetov rastie v záhrade?</a:t>
            </a:r>
            <a:endParaRPr lang="sk-SK" sz="2400" dirty="0"/>
          </a:p>
        </p:txBody>
      </p:sp>
      <p:sp>
        <p:nvSpPr>
          <p:cNvPr id="4" name="Ovál 3"/>
          <p:cNvSpPr/>
          <p:nvPr/>
        </p:nvSpPr>
        <p:spPr>
          <a:xfrm>
            <a:off x="755576" y="1700808"/>
            <a:ext cx="3312368" cy="18722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504055" cy="1382688"/>
          </a:xfrm>
          <a:prstGeom prst="rect">
            <a:avLst/>
          </a:prstGeom>
          <a:noFill/>
        </p:spPr>
      </p:pic>
      <p:pic>
        <p:nvPicPr>
          <p:cNvPr id="7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504055" cy="1382688"/>
          </a:xfrm>
          <a:prstGeom prst="rect">
            <a:avLst/>
          </a:prstGeom>
          <a:noFill/>
        </p:spPr>
      </p:pic>
      <p:pic>
        <p:nvPicPr>
          <p:cNvPr id="8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72816"/>
            <a:ext cx="504055" cy="1382688"/>
          </a:xfrm>
          <a:prstGeom prst="rect">
            <a:avLst/>
          </a:prstGeom>
          <a:noFill/>
        </p:spPr>
      </p:pic>
      <p:pic>
        <p:nvPicPr>
          <p:cNvPr id="5124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348880"/>
            <a:ext cx="648072" cy="1080120"/>
          </a:xfrm>
          <a:prstGeom prst="rect">
            <a:avLst/>
          </a:prstGeom>
          <a:noFill/>
        </p:spPr>
      </p:pic>
      <p:pic>
        <p:nvPicPr>
          <p:cNvPr id="13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132856"/>
            <a:ext cx="648072" cy="1080120"/>
          </a:xfrm>
          <a:prstGeom prst="rect">
            <a:avLst/>
          </a:prstGeom>
          <a:noFill/>
        </p:spPr>
      </p:pic>
      <p:pic>
        <p:nvPicPr>
          <p:cNvPr id="14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340768"/>
            <a:ext cx="648072" cy="1080120"/>
          </a:xfrm>
          <a:prstGeom prst="rect">
            <a:avLst/>
          </a:prstGeom>
          <a:noFill/>
        </p:spPr>
      </p:pic>
      <p:pic>
        <p:nvPicPr>
          <p:cNvPr id="15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4147" y="1246113"/>
            <a:ext cx="648072" cy="1080120"/>
          </a:xfrm>
          <a:prstGeom prst="rect">
            <a:avLst/>
          </a:prstGeom>
          <a:noFill/>
        </p:spPr>
      </p:pic>
      <p:pic>
        <p:nvPicPr>
          <p:cNvPr id="16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996952"/>
            <a:ext cx="648072" cy="1080120"/>
          </a:xfrm>
          <a:prstGeom prst="rect">
            <a:avLst/>
          </a:prstGeom>
          <a:noFill/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373216"/>
            <a:ext cx="79928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SÃºvisiaci obrÃ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5085184"/>
            <a:ext cx="216024" cy="648072"/>
          </a:xfrm>
          <a:prstGeom prst="rect">
            <a:avLst/>
          </a:prstGeom>
          <a:noFill/>
        </p:spPr>
      </p:pic>
      <p:pic>
        <p:nvPicPr>
          <p:cNvPr id="21" name="Picture 2" descr="SÃºvisiaci obrÃ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5085184"/>
            <a:ext cx="216024" cy="648072"/>
          </a:xfrm>
          <a:prstGeom prst="rect">
            <a:avLst/>
          </a:prstGeom>
          <a:noFill/>
        </p:spPr>
      </p:pic>
      <p:pic>
        <p:nvPicPr>
          <p:cNvPr id="22" name="Picture 2" descr="SÃºvisiaci obrÃ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085184"/>
            <a:ext cx="216024" cy="648072"/>
          </a:xfrm>
          <a:prstGeom prst="rect">
            <a:avLst/>
          </a:prstGeom>
          <a:noFill/>
        </p:spPr>
      </p:pic>
      <p:pic>
        <p:nvPicPr>
          <p:cNvPr id="23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5157192"/>
            <a:ext cx="288032" cy="576064"/>
          </a:xfrm>
          <a:prstGeom prst="rect">
            <a:avLst/>
          </a:prstGeom>
          <a:noFill/>
        </p:spPr>
      </p:pic>
      <p:pic>
        <p:nvPicPr>
          <p:cNvPr id="24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5157192"/>
            <a:ext cx="288032" cy="576064"/>
          </a:xfrm>
          <a:prstGeom prst="rect">
            <a:avLst/>
          </a:prstGeom>
          <a:noFill/>
        </p:spPr>
      </p:pic>
      <p:pic>
        <p:nvPicPr>
          <p:cNvPr id="25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5157192"/>
            <a:ext cx="288032" cy="576064"/>
          </a:xfrm>
          <a:prstGeom prst="rect">
            <a:avLst/>
          </a:prstGeom>
          <a:noFill/>
        </p:spPr>
      </p:pic>
      <p:pic>
        <p:nvPicPr>
          <p:cNvPr id="26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5157192"/>
            <a:ext cx="288032" cy="576064"/>
          </a:xfrm>
          <a:prstGeom prst="rect">
            <a:avLst/>
          </a:prstGeom>
          <a:noFill/>
        </p:spPr>
      </p:pic>
      <p:pic>
        <p:nvPicPr>
          <p:cNvPr id="27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5157192"/>
            <a:ext cx="288032" cy="576064"/>
          </a:xfrm>
          <a:prstGeom prst="rect">
            <a:avLst/>
          </a:prstGeom>
          <a:noFill/>
        </p:spPr>
      </p:pic>
      <p:pic>
        <p:nvPicPr>
          <p:cNvPr id="28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5157192"/>
            <a:ext cx="288032" cy="576064"/>
          </a:xfrm>
          <a:prstGeom prst="rect">
            <a:avLst/>
          </a:prstGeom>
          <a:noFill/>
        </p:spPr>
      </p:pic>
      <p:pic>
        <p:nvPicPr>
          <p:cNvPr id="29" name="Picture 4" descr="VÃ½sledok vyhÄ¾adÃ¡vania obrÃ¡zkov pre dopyt margarÃ©t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96952"/>
            <a:ext cx="648072" cy="1080120"/>
          </a:xfrm>
          <a:prstGeom prst="rect">
            <a:avLst/>
          </a:prstGeom>
          <a:noFill/>
        </p:spPr>
      </p:pic>
      <p:sp>
        <p:nvSpPr>
          <p:cNvPr id="30" name="BlokTextu 29"/>
          <p:cNvSpPr txBox="1"/>
          <p:nvPr/>
        </p:nvSpPr>
        <p:spPr>
          <a:xfrm>
            <a:off x="1611839" y="626867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V záhrade rastie deväť kvetov.</a:t>
            </a:r>
            <a:endParaRPr lang="sk-SK" sz="2400" dirty="0"/>
          </a:p>
        </p:txBody>
      </p:sp>
      <p:sp>
        <p:nvSpPr>
          <p:cNvPr id="31" name="BlokTextu 30"/>
          <p:cNvSpPr txBox="1"/>
          <p:nvPr/>
        </p:nvSpPr>
        <p:spPr>
          <a:xfrm>
            <a:off x="1907704" y="4365104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>
                <a:solidFill>
                  <a:srgbClr val="FF0000"/>
                </a:solidFill>
              </a:rPr>
              <a:t>3</a:t>
            </a:r>
            <a:endParaRPr lang="sk-SK" sz="4400" dirty="0">
              <a:solidFill>
                <a:srgbClr val="FF0000"/>
              </a:solidFill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4283968" y="4437112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/>
              <a:t>+</a:t>
            </a:r>
            <a:endParaRPr lang="sk-SK" sz="4400" dirty="0"/>
          </a:p>
        </p:txBody>
      </p:sp>
      <p:sp>
        <p:nvSpPr>
          <p:cNvPr id="33" name="BlokTextu 32"/>
          <p:cNvSpPr txBox="1"/>
          <p:nvPr/>
        </p:nvSpPr>
        <p:spPr>
          <a:xfrm>
            <a:off x="6084168" y="4365104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7092280" y="436510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/>
              <a:t>=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8028384" y="436510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9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/>
      <p:bldP spid="4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</Words>
  <Application>Microsoft Office PowerPoint</Application>
  <PresentationFormat>Prezentácia na obrazovke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Marienka</dc:creator>
  <cp:lastModifiedBy>Užívateľ</cp:lastModifiedBy>
  <cp:revision>9</cp:revision>
  <dcterms:created xsi:type="dcterms:W3CDTF">2018-08-28T08:22:21Z</dcterms:created>
  <dcterms:modified xsi:type="dcterms:W3CDTF">2019-09-23T08:32:16Z</dcterms:modified>
</cp:coreProperties>
</file>