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08F32-9132-4B52-8716-B99FEBCDE2EE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80392-C5C6-44B2-97B2-43FDE735DB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880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80392-C5C6-44B2-97B2-43FDE735DBF2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817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A8017-2566-420E-BDDA-18159608ED60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1272-1CE6-4043-A10A-9557C0414BE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VÃ½sledok vyhÄ¾adÃ¡vania obrÃ¡zkov pre dopyt background  blu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Obdĺžnik 2"/>
          <p:cNvSpPr/>
          <p:nvPr/>
        </p:nvSpPr>
        <p:spPr>
          <a:xfrm>
            <a:off x="1619672" y="1484784"/>
            <a:ext cx="60459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dirty="0" smtClean="0"/>
              <a:t>Sčítanie do 10 – statický model</a:t>
            </a:r>
            <a:endParaRPr lang="sk-SK" sz="2800" dirty="0"/>
          </a:p>
        </p:txBody>
      </p:sp>
      <p:sp>
        <p:nvSpPr>
          <p:cNvPr id="4" name="Obdĺžnik 3"/>
          <p:cNvSpPr/>
          <p:nvPr/>
        </p:nvSpPr>
        <p:spPr>
          <a:xfrm>
            <a:off x="827584" y="4149080"/>
            <a:ext cx="8460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PEDAGOGICKÁ FAKULTA UK BRATISLAVA</a:t>
            </a:r>
          </a:p>
          <a:p>
            <a:r>
              <a:rPr lang="sk-SK" dirty="0" smtClean="0"/>
              <a:t>Ústav pedagogických vied a štúdií, Katedra </a:t>
            </a:r>
            <a:r>
              <a:rPr lang="sk-SK" dirty="0" err="1" smtClean="0"/>
              <a:t>predprimárnej</a:t>
            </a:r>
            <a:r>
              <a:rPr lang="sk-SK" dirty="0" smtClean="0"/>
              <a:t> a primárnej pedagogiky</a:t>
            </a:r>
          </a:p>
          <a:p>
            <a:r>
              <a:rPr lang="en-US" dirty="0" err="1" smtClean="0"/>
              <a:t>Autor</a:t>
            </a:r>
            <a:r>
              <a:rPr lang="sk-SK" dirty="0" smtClean="0"/>
              <a:t>: </a:t>
            </a:r>
            <a:r>
              <a:rPr lang="sk-SK" dirty="0" smtClean="0"/>
              <a:t>PaedDr. Andrea </a:t>
            </a:r>
            <a:r>
              <a:rPr lang="sk-SK" dirty="0" err="1" smtClean="0"/>
              <a:t>Vojtášová</a:t>
            </a:r>
            <a:endParaRPr lang="sk-SK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Ã½sledok vyhÄ¾adÃ¡vania obrÃ¡zkov pre dopyt background 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BlokTextu 3"/>
          <p:cNvSpPr txBox="1"/>
          <p:nvPr/>
        </p:nvSpPr>
        <p:spPr>
          <a:xfrm>
            <a:off x="611560" y="0"/>
            <a:ext cx="6939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Na tanieri  sú položené 4 čokoládové a 3 jahodové tortičky. Koľko tortičiek je na tanieri spolu?  </a:t>
            </a:r>
            <a:endParaRPr lang="sk-SK" dirty="0"/>
          </a:p>
        </p:txBody>
      </p:sp>
      <p:sp>
        <p:nvSpPr>
          <p:cNvPr id="29" name="BlokTextu 28"/>
          <p:cNvSpPr txBox="1"/>
          <p:nvPr/>
        </p:nvSpPr>
        <p:spPr>
          <a:xfrm>
            <a:off x="755576" y="692696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/>
              <a:t>A</a:t>
            </a:r>
            <a:r>
              <a:rPr lang="en-US" sz="2400" dirty="0" smtClean="0"/>
              <a:t>:   </a:t>
            </a:r>
            <a:r>
              <a:rPr lang="sk-SK" sz="2400" dirty="0" smtClean="0"/>
              <a:t>6</a:t>
            </a:r>
            <a:endParaRPr lang="sk-SK" sz="2400" dirty="0"/>
          </a:p>
        </p:txBody>
      </p:sp>
      <p:sp>
        <p:nvSpPr>
          <p:cNvPr id="30" name="BlokTextu 29"/>
          <p:cNvSpPr txBox="1"/>
          <p:nvPr/>
        </p:nvSpPr>
        <p:spPr>
          <a:xfrm>
            <a:off x="3563888" y="69269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 </a:t>
            </a:r>
            <a:r>
              <a:rPr lang="sk-SK" sz="2400" dirty="0" smtClean="0"/>
              <a:t>B</a:t>
            </a:r>
            <a:r>
              <a:rPr lang="en-US" sz="2400" dirty="0" smtClean="0"/>
              <a:t>:</a:t>
            </a:r>
            <a:r>
              <a:rPr lang="sk-SK" sz="2400" dirty="0" smtClean="0"/>
              <a:t> </a:t>
            </a:r>
            <a:r>
              <a:rPr lang="en-US" sz="2400" dirty="0" smtClean="0"/>
              <a:t> </a:t>
            </a:r>
            <a:r>
              <a:rPr lang="sk-SK" sz="2400" dirty="0" smtClean="0"/>
              <a:t>7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6865660" y="692696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/>
              <a:t>C</a:t>
            </a:r>
            <a:r>
              <a:rPr lang="en-US" sz="2400" dirty="0" smtClean="0"/>
              <a:t>: </a:t>
            </a:r>
            <a:r>
              <a:rPr lang="sk-SK" sz="2400" dirty="0" smtClean="0"/>
              <a:t> 8</a:t>
            </a:r>
            <a:endParaRPr lang="sk-SK" sz="2400" dirty="0"/>
          </a:p>
        </p:txBody>
      </p:sp>
      <p:pic>
        <p:nvPicPr>
          <p:cNvPr id="23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392" y="583680"/>
            <a:ext cx="612391" cy="612391"/>
          </a:xfrm>
          <a:prstGeom prst="rect">
            <a:avLst/>
          </a:prstGeom>
        </p:spPr>
      </p:pic>
      <p:pic>
        <p:nvPicPr>
          <p:cNvPr id="24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20688"/>
            <a:ext cx="612391" cy="612391"/>
          </a:xfrm>
          <a:prstGeom prst="rect">
            <a:avLst/>
          </a:prstGeom>
        </p:spPr>
      </p:pic>
      <p:pic>
        <p:nvPicPr>
          <p:cNvPr id="32" name="Obrázok 31" descr="index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5513" y="680724"/>
            <a:ext cx="1436514" cy="1409384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50800" dir="5400000" algn="ctr" rotWithShape="0">
              <a:srgbClr val="FFFF00">
                <a:alpha val="0"/>
              </a:srgbClr>
            </a:outerShdw>
          </a:effectLst>
        </p:spPr>
      </p:pic>
      <p:pic>
        <p:nvPicPr>
          <p:cNvPr id="11" name="Obrázok 10" descr="kolačiky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23728" y="2420888"/>
            <a:ext cx="4852740" cy="4012653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1413128" y="2375169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86286" y="1807108"/>
            <a:ext cx="29475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 + 3 = </a:t>
            </a:r>
          </a:p>
          <a:p>
            <a:r>
              <a:rPr lang="sk-SK" sz="2000" dirty="0"/>
              <a:t>Klikni na správny výsledok.</a:t>
            </a:r>
          </a:p>
          <a:p>
            <a:endParaRPr lang="sk-SK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Prezentáci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Prezentácia1</Template>
  <TotalTime>64</TotalTime>
  <Words>65</Words>
  <Application>Microsoft Office PowerPoint</Application>
  <PresentationFormat>Prezentácia na obrazovke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5" baseType="lpstr">
      <vt:lpstr>Arial</vt:lpstr>
      <vt:lpstr>Calibri</vt:lpstr>
      <vt:lpstr>Prezentácia1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peter</dc:creator>
  <cp:lastModifiedBy>Užívateľ</cp:lastModifiedBy>
  <cp:revision>12</cp:revision>
  <dcterms:created xsi:type="dcterms:W3CDTF">2018-08-07T13:02:17Z</dcterms:created>
  <dcterms:modified xsi:type="dcterms:W3CDTF">2019-09-23T08:27:22Z</dcterms:modified>
</cp:coreProperties>
</file>