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65" r:id="rId3"/>
    <p:sldId id="259" r:id="rId4"/>
    <p:sldId id="257" r:id="rId5"/>
    <p:sldId id="258" r:id="rId6"/>
    <p:sldId id="263" r:id="rId7"/>
    <p:sldId id="270" r:id="rId8"/>
    <p:sldId id="277" r:id="rId9"/>
    <p:sldId id="278" r:id="rId10"/>
    <p:sldId id="279" r:id="rId11"/>
    <p:sldId id="26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EDD"/>
    <a:srgbClr val="D1E0F3"/>
    <a:srgbClr val="004F76"/>
    <a:srgbClr val="D3E0E9"/>
    <a:srgbClr val="AAAAEC"/>
    <a:srgbClr val="E4E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6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120BC-88BA-49FA-9019-214027FB9E02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9B49B-6009-4BD9-945A-2FB48D3E5E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918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49B-6009-4BD9-945A-2FB48D3E5E1C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88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870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689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88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12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746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498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596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490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844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66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20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0899-B222-4EE9-B44A-F1B0A47FDE4F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F991-76B7-486E-BB9F-1A15413240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619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60648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4" name="Oblak 73"/>
          <p:cNvSpPr/>
          <p:nvPr/>
        </p:nvSpPr>
        <p:spPr>
          <a:xfrm>
            <a:off x="179512" y="184506"/>
            <a:ext cx="8892480" cy="5044694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68" name="Obdĺžnik 67"/>
          <p:cNvSpPr/>
          <p:nvPr/>
        </p:nvSpPr>
        <p:spPr>
          <a:xfrm>
            <a:off x="1676810" y="1394958"/>
            <a:ext cx="617188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POČÍTAME</a:t>
            </a:r>
          </a:p>
          <a:p>
            <a:pPr algn="ctr"/>
            <a:r>
              <a:rPr lang="sk-SK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 SLIEPOČKOU</a:t>
            </a:r>
          </a:p>
          <a:p>
            <a:pPr algn="ctr"/>
            <a:r>
              <a:rPr lang="sk-SK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MODRIČKOU DO </a:t>
            </a:r>
            <a:r>
              <a:rPr lang="sk-SK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k-SK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193561" y="3544854"/>
            <a:ext cx="2967744" cy="3284984"/>
            <a:chOff x="0" y="3897891"/>
            <a:chExt cx="2411760" cy="2960110"/>
          </a:xfrm>
        </p:grpSpPr>
        <p:sp>
          <p:nvSpPr>
            <p:cNvPr id="9" name="Ovál 8"/>
            <p:cNvSpPr/>
            <p:nvPr/>
          </p:nvSpPr>
          <p:spPr>
            <a:xfrm>
              <a:off x="971600" y="4653136"/>
              <a:ext cx="943246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97891"/>
              <a:ext cx="2411760" cy="296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Obdĺžnik 2"/>
          <p:cNvSpPr/>
          <p:nvPr/>
        </p:nvSpPr>
        <p:spPr>
          <a:xfrm>
            <a:off x="179512" y="5787257"/>
            <a:ext cx="1136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>
                  <a:solidFill>
                    <a:srgbClr val="B9CEDD"/>
                  </a:solidFill>
                </a:ln>
                <a:solidFill>
                  <a:srgbClr val="B9CED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mienne" panose="04000508060000020003" pitchFamily="82" charset="0"/>
              </a:rPr>
              <a:t>LK</a:t>
            </a:r>
            <a:endParaRPr lang="sk-SK" sz="5400" b="1" cap="none" spc="0" dirty="0">
              <a:ln w="11430">
                <a:solidFill>
                  <a:srgbClr val="B9CEDD"/>
                </a:solidFill>
              </a:ln>
              <a:solidFill>
                <a:srgbClr val="B9CED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mienne" panose="04000508060000020003" pitchFamily="82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226921" y="4131623"/>
            <a:ext cx="1641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SČÍTANIE</a:t>
            </a:r>
            <a:endParaRPr lang="sk-SK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80112" y="5589240"/>
            <a:ext cx="2429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lgerian" panose="04020705040A02060702" pitchFamily="82" charset="0"/>
              </a:rPr>
              <a:t>Mgr. Lucia Kebová</a:t>
            </a:r>
            <a:endParaRPr lang="sk-SK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5119" y="287196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497586" y="2313128"/>
            <a:ext cx="2923854" cy="1584176"/>
            <a:chOff x="172300" y="1366206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172300" y="136620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682265" y="1750495"/>
              <a:ext cx="139450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+ 3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510501" y="2322159"/>
            <a:ext cx="2915573" cy="1584176"/>
            <a:chOff x="-338695" y="-937960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-338695" y="-937960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328703" y="-575568"/>
              <a:ext cx="1398463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 + 3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86747" y="2320546"/>
            <a:ext cx="2932558" cy="1584176"/>
            <a:chOff x="467544" y="2492896"/>
            <a:chExt cx="2932558" cy="1584176"/>
          </a:xfrm>
        </p:grpSpPr>
        <p:sp>
          <p:nvSpPr>
            <p:cNvPr id="74" name="Obláčik 73"/>
            <p:cNvSpPr/>
            <p:nvPr/>
          </p:nvSpPr>
          <p:spPr>
            <a:xfrm>
              <a:off x="467544" y="2492896"/>
              <a:ext cx="293255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1124177" y="2823319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+ 0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532" y="4786144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80928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064" y="503546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577" y="2449959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913" y="4402620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668" y="615989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431" y="2629520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36" y="4518090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309" y="832771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Skupina 57"/>
          <p:cNvGrpSpPr/>
          <p:nvPr/>
        </p:nvGrpSpPr>
        <p:grpSpPr>
          <a:xfrm>
            <a:off x="3559423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148064" y="440261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803858" y="4381322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5076056" y="2383472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527240" y="2401197"/>
            <a:ext cx="1444625" cy="1878013"/>
            <a:chOff x="3231909" y="985580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1909" y="985580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681193" y="2446234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5043015" y="415230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6725910" y="415230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419872" y="385604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90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60648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4" name="Oblak 73"/>
          <p:cNvSpPr/>
          <p:nvPr/>
        </p:nvSpPr>
        <p:spPr>
          <a:xfrm>
            <a:off x="179512" y="184505"/>
            <a:ext cx="8892480" cy="5414663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10" name="Skupina 9"/>
          <p:cNvGrpSpPr/>
          <p:nvPr/>
        </p:nvGrpSpPr>
        <p:grpSpPr>
          <a:xfrm>
            <a:off x="20080" y="3897890"/>
            <a:ext cx="2411760" cy="2960110"/>
            <a:chOff x="0" y="3897891"/>
            <a:chExt cx="2411760" cy="2960110"/>
          </a:xfrm>
        </p:grpSpPr>
        <p:sp>
          <p:nvSpPr>
            <p:cNvPr id="9" name="Ovál 8"/>
            <p:cNvSpPr/>
            <p:nvPr/>
          </p:nvSpPr>
          <p:spPr>
            <a:xfrm>
              <a:off x="971600" y="4653136"/>
              <a:ext cx="943246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97891"/>
              <a:ext cx="2411760" cy="296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6" name="Obdĺžnik 75"/>
          <p:cNvSpPr/>
          <p:nvPr/>
        </p:nvSpPr>
        <p:spPr>
          <a:xfrm>
            <a:off x="1967494" y="1916832"/>
            <a:ext cx="476604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ĎAKUJEM VÁM</a:t>
            </a:r>
          </a:p>
          <a:p>
            <a:r>
              <a:rPr lang="sk-SK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ZA POMOC </a:t>
            </a:r>
          </a:p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 HĽADANÍ.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24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60648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3" name="Skupina 72"/>
          <p:cNvGrpSpPr/>
          <p:nvPr/>
        </p:nvGrpSpPr>
        <p:grpSpPr>
          <a:xfrm>
            <a:off x="179512" y="184505"/>
            <a:ext cx="8892480" cy="5414663"/>
            <a:chOff x="235219" y="2492896"/>
            <a:chExt cx="2824613" cy="1584176"/>
          </a:xfrm>
        </p:grpSpPr>
        <p:sp>
          <p:nvSpPr>
            <p:cNvPr id="74" name="Oblak 73"/>
            <p:cNvSpPr/>
            <p:nvPr/>
          </p:nvSpPr>
          <p:spPr>
            <a:xfrm>
              <a:off x="235219" y="2492896"/>
              <a:ext cx="2824613" cy="1584176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661655" y="2693397"/>
              <a:ext cx="1472647" cy="2431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lang="en-US" sz="4800" b="1" cap="none" spc="0" dirty="0" err="1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zasa mám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Obdĺžnik 53"/>
          <p:cNvSpPr/>
          <p:nvPr/>
        </p:nvSpPr>
        <p:spPr>
          <a:xfrm>
            <a:off x="1914846" y="1517883"/>
            <a:ext cx="632577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obrovský problém.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dĺžnik 66"/>
          <p:cNvSpPr/>
          <p:nvPr/>
        </p:nvSpPr>
        <p:spPr>
          <a:xfrm>
            <a:off x="592318" y="2165955"/>
            <a:ext cx="75135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Potrebujem vašu pomoc,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dĺžnik 67"/>
          <p:cNvSpPr/>
          <p:nvPr/>
        </p:nvSpPr>
        <p:spPr>
          <a:xfrm>
            <a:off x="1391680" y="2813561"/>
            <a:ext cx="6644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pretože opäť netuším,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dĺžnik 68"/>
          <p:cNvSpPr/>
          <p:nvPr/>
        </p:nvSpPr>
        <p:spPr>
          <a:xfrm>
            <a:off x="1674014" y="3482392"/>
            <a:ext cx="45015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 ktorom vajci 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20080" y="3897890"/>
            <a:ext cx="2411760" cy="2960110"/>
            <a:chOff x="0" y="3897891"/>
            <a:chExt cx="2411760" cy="2960110"/>
          </a:xfrm>
        </p:grpSpPr>
        <p:sp>
          <p:nvSpPr>
            <p:cNvPr id="9" name="Ovál 8"/>
            <p:cNvSpPr/>
            <p:nvPr/>
          </p:nvSpPr>
          <p:spPr>
            <a:xfrm>
              <a:off x="971600" y="4653136"/>
              <a:ext cx="943246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97891"/>
              <a:ext cx="2411760" cy="296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6" name="Obdĺžnik 75"/>
          <p:cNvSpPr/>
          <p:nvPr/>
        </p:nvSpPr>
        <p:spPr>
          <a:xfrm>
            <a:off x="1914846" y="4205634"/>
            <a:ext cx="429636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 moje kurča.</a:t>
            </a:r>
            <a:endParaRPr lang="sk-SK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506" y="521582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33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09216" y="127893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" y="4217025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608201" y="2528161"/>
            <a:ext cx="2592288" cy="1584176"/>
            <a:chOff x="293851" y="1064681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293851" y="1064681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788678" y="1417007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 + 3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603587" y="2524585"/>
            <a:ext cx="2592288" cy="1584176"/>
            <a:chOff x="573371" y="2228352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573371" y="2228352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1048184" y="2565161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 + 2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588599" y="2500094"/>
            <a:ext cx="2592288" cy="1584176"/>
            <a:chOff x="324243" y="3032121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324243" y="3032121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702107" y="3275524"/>
              <a:ext cx="174278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 + 2</a:t>
              </a:r>
              <a:endParaRPr lang="sk-SK" sz="54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49" y="443942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412" y="2449959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87" y="4506601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889" y="576571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421" y="2534245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431" y="4547915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4" name="Skupina 63"/>
          <p:cNvGrpSpPr/>
          <p:nvPr/>
        </p:nvGrpSpPr>
        <p:grpSpPr>
          <a:xfrm>
            <a:off x="6639817" y="4506601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076056" y="440261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487415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390728" y="2383472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5016999" y="2393591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588224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419872" y="399564"/>
            <a:ext cx="1444625" cy="1878013"/>
            <a:chOff x="3112157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2157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6588224" y="419671"/>
            <a:ext cx="1444625" cy="1878013"/>
            <a:chOff x="3077425" y="987489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7425" y="987489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5024461" y="359615"/>
            <a:ext cx="1444625" cy="1878013"/>
            <a:chOff x="5169273" y="2901087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9273" y="2901087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5606891" y="3380951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0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794" y="719048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360" y="2720870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54845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30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11436" y="460966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Skupina 14"/>
          <p:cNvGrpSpPr/>
          <p:nvPr/>
        </p:nvGrpSpPr>
        <p:grpSpPr>
          <a:xfrm>
            <a:off x="6511751" y="419658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455940" y="2553347"/>
            <a:ext cx="2592288" cy="1584176"/>
            <a:chOff x="-76276" y="1497992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-76276" y="1497992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455814" y="1925633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419872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004048" y="437090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583759" y="4365104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455940" y="2524585"/>
            <a:ext cx="2592288" cy="1584176"/>
            <a:chOff x="286076" y="1494298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286076" y="1494298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819117" y="1817457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6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65345" y="2548584"/>
            <a:ext cx="2592288" cy="1584176"/>
            <a:chOff x="1021268" y="-1450227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1021268" y="-1450227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1422379" y="-1175027"/>
              <a:ext cx="174438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927575" y="442291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347864" y="442291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343399" y="2383472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4972984" y="2383472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583759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079" y="4527076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82" y="4432534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569" y="4678362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431" y="2474525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56" y="2649910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846" y="747232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49" y="2373770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652" y="479396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959" y="530421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56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48319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Skupina 11"/>
          <p:cNvGrpSpPr/>
          <p:nvPr/>
        </p:nvGrpSpPr>
        <p:grpSpPr>
          <a:xfrm>
            <a:off x="4999583" y="415230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6588224" y="419658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515531" y="2277578"/>
            <a:ext cx="2592288" cy="1584176"/>
            <a:chOff x="467544" y="2492896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467544" y="249289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805735" y="2886035"/>
              <a:ext cx="1915909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+ 13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559423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143599" y="440261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732240" y="4402618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511539" y="2285224"/>
            <a:ext cx="2592288" cy="1584176"/>
            <a:chOff x="-1932271" y="2095655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-1932271" y="2095655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-1525131" y="2398902"/>
              <a:ext cx="176202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15 - 2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415407" y="2383472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80683" y="2261122"/>
            <a:ext cx="2592288" cy="1584176"/>
            <a:chOff x="467544" y="2492896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467544" y="249289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892297" y="2823319"/>
              <a:ext cx="174278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 + 1</a:t>
              </a:r>
              <a:endParaRPr lang="sk-SK" sz="54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415407" y="399565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5057943" y="2383472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655767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775" y="4696053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630" y="265574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812" y="663424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234" y="496841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987" y="572871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297" y="2512257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82" y="2377667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038" y="4330710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841" y="4496164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07033" y="210810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Skupina 11"/>
          <p:cNvGrpSpPr/>
          <p:nvPr/>
        </p:nvGrpSpPr>
        <p:grpSpPr>
          <a:xfrm>
            <a:off x="5043015" y="415230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6655767" y="419658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485591" y="2492896"/>
            <a:ext cx="2923854" cy="1584176"/>
            <a:chOff x="467544" y="2492896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467544" y="249289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1066439" y="2823319"/>
              <a:ext cx="139450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 + 2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530374" y="4376607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148064" y="440261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660232" y="4402620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476476" y="2487698"/>
            <a:ext cx="2915572" cy="1584176"/>
            <a:chOff x="-1823201" y="4712069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-1823201" y="4712069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-1207167" y="4992724"/>
              <a:ext cx="1398464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 </a:t>
              </a:r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69815" y="2487698"/>
            <a:ext cx="2932558" cy="1584176"/>
            <a:chOff x="445393" y="4530733"/>
            <a:chExt cx="2932558" cy="1584176"/>
          </a:xfrm>
        </p:grpSpPr>
        <p:sp>
          <p:nvSpPr>
            <p:cNvPr id="74" name="Obláčik 73"/>
            <p:cNvSpPr/>
            <p:nvPr/>
          </p:nvSpPr>
          <p:spPr>
            <a:xfrm>
              <a:off x="445393" y="4530733"/>
              <a:ext cx="293255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837637" y="4866891"/>
              <a:ext cx="1819729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Segoe Script" panose="020B0504020000000003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 + 2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419872" y="385604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5145000" y="2384726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537513" y="2406456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660232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08" y="4664470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71" y="2673253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413" y="399756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300" y="2384726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993" y="4347741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47" y="626133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993" y="2385757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463" y="4539145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633" y="688478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83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209945" y="265661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Skupina 14"/>
          <p:cNvGrpSpPr/>
          <p:nvPr/>
        </p:nvGrpSpPr>
        <p:grpSpPr>
          <a:xfrm>
            <a:off x="6516215" y="499654"/>
            <a:ext cx="1444625" cy="1878013"/>
            <a:chOff x="3164394" y="1048494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4" y="1048494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467544" y="2492896"/>
            <a:ext cx="2592288" cy="1584176"/>
            <a:chOff x="467544" y="2492896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467544" y="249289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977256" y="2823319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 + 3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487415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004048" y="4370909"/>
            <a:ext cx="1444625" cy="1878013"/>
            <a:chOff x="3164395" y="968498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583759" y="4365104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400182" y="2507962"/>
            <a:ext cx="2806144" cy="1584176"/>
            <a:chOff x="345244" y="2503471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345244" y="2503471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914143" y="2785541"/>
              <a:ext cx="1452998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n-US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357494" y="2462808"/>
            <a:ext cx="2850634" cy="1584176"/>
            <a:chOff x="2211579" y="3667472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2211579" y="3667472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2755287" y="3936355"/>
              <a:ext cx="143032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lang="sk-SK" sz="4800" b="1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891096" y="442291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316103" y="442291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415407" y="2383472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583759" y="2364580"/>
            <a:ext cx="1444625" cy="1878013"/>
            <a:chOff x="3164395" y="955411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55411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4999583" y="2383472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64387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07" y="269554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SÃºvisiaci obrÃ¡zok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089" y="795122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946" y="2364580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031" y="381641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390" y="4365104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947" y="626396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444" y="2522984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39" y="4574987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85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60648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467544" y="2492896"/>
            <a:ext cx="2592288" cy="1584176"/>
            <a:chOff x="467544" y="2492896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467544" y="2492896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977256" y="2886035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 + 5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343542" y="2489774"/>
            <a:ext cx="2947863" cy="1584176"/>
            <a:chOff x="29121" y="786971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29121" y="786971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753200" y="1133593"/>
              <a:ext cx="108148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1+6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381679" y="2486652"/>
            <a:ext cx="2871588" cy="1584176"/>
            <a:chOff x="775621" y="655903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775621" y="655903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1500945" y="892521"/>
              <a:ext cx="1225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1+3</a:t>
              </a:r>
              <a:endParaRPr lang="sk-SK" sz="54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39" y="471085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2331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SÃºvisiaci obrÃ¡zok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519" y="780814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192" y="480474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63" y="592186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08" y="2641478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28" y="2407022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89" y="4422332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515" y="4568382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4" name="Skupina 63"/>
          <p:cNvGrpSpPr/>
          <p:nvPr/>
        </p:nvGrpSpPr>
        <p:grpSpPr>
          <a:xfrm>
            <a:off x="6783833" y="4460984"/>
            <a:ext cx="1444625" cy="1878013"/>
            <a:chOff x="3215988" y="1026864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5988" y="1026864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092910" y="4318350"/>
            <a:ext cx="1444625" cy="1878013"/>
            <a:chOff x="3181249" y="884229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1249" y="884229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3419872" y="4370909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655767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5034494" y="2358487"/>
            <a:ext cx="1444625" cy="1878013"/>
            <a:chOff x="3140946" y="943513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0946" y="943513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500038" y="2401653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458547" y="419658"/>
            <a:ext cx="1444625" cy="1878013"/>
            <a:chOff x="3207535" y="988591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535" y="988591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999583" y="415230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6588224" y="419658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26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23528" y="260648"/>
            <a:ext cx="8424936" cy="6336704"/>
          </a:xfrm>
          <a:prstGeom prst="roundRect">
            <a:avLst/>
          </a:prstGeom>
          <a:solidFill>
            <a:srgbClr val="D3E0E9"/>
          </a:solidFill>
          <a:ln w="127000" cmpd="tri">
            <a:solidFill>
              <a:srgbClr val="004F7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339"/>
            <a:ext cx="2051273" cy="251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Skupina 14"/>
          <p:cNvGrpSpPr/>
          <p:nvPr/>
        </p:nvGrpSpPr>
        <p:grpSpPr>
          <a:xfrm>
            <a:off x="6511751" y="419658"/>
            <a:ext cx="1444625" cy="1878013"/>
            <a:chOff x="3164395" y="968498"/>
            <a:chExt cx="1444625" cy="187801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Obdĺžnik 1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435508" y="2433827"/>
            <a:ext cx="2592288" cy="1584176"/>
            <a:chOff x="452173" y="1561480"/>
            <a:chExt cx="2592288" cy="1584176"/>
          </a:xfrm>
        </p:grpSpPr>
        <p:sp>
          <p:nvSpPr>
            <p:cNvPr id="5" name="Obláčik 4"/>
            <p:cNvSpPr/>
            <p:nvPr/>
          </p:nvSpPr>
          <p:spPr>
            <a:xfrm>
              <a:off x="452173" y="1561480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bdĺžnik 5"/>
            <p:cNvSpPr/>
            <p:nvPr/>
          </p:nvSpPr>
          <p:spPr>
            <a:xfrm>
              <a:off x="955941" y="2151972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 + 2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8010031" y="6248922"/>
            <a:ext cx="738433" cy="348430"/>
          </a:xfrm>
          <a:prstGeom prst="actionButtonForwardNex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0" name="Skupina 69"/>
          <p:cNvGrpSpPr/>
          <p:nvPr/>
        </p:nvGrpSpPr>
        <p:grpSpPr>
          <a:xfrm>
            <a:off x="419955" y="2424664"/>
            <a:ext cx="2592288" cy="1584176"/>
            <a:chOff x="550048" y="2664677"/>
            <a:chExt cx="2592288" cy="1584176"/>
          </a:xfrm>
        </p:grpSpPr>
        <p:sp>
          <p:nvSpPr>
            <p:cNvPr id="71" name="Obláčik 70"/>
            <p:cNvSpPr/>
            <p:nvPr/>
          </p:nvSpPr>
          <p:spPr>
            <a:xfrm>
              <a:off x="550048" y="2664677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bdĺžnik 71"/>
            <p:cNvSpPr/>
            <p:nvPr/>
          </p:nvSpPr>
          <p:spPr>
            <a:xfrm>
              <a:off x="975852" y="3041266"/>
              <a:ext cx="157286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sk-SK" sz="4800" b="1" dirty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329461" y="2419286"/>
            <a:ext cx="2879690" cy="1584176"/>
            <a:chOff x="545204" y="2409067"/>
            <a:chExt cx="2592288" cy="1584176"/>
          </a:xfrm>
        </p:grpSpPr>
        <p:sp>
          <p:nvSpPr>
            <p:cNvPr id="74" name="Obláčik 73"/>
            <p:cNvSpPr/>
            <p:nvPr/>
          </p:nvSpPr>
          <p:spPr>
            <a:xfrm>
              <a:off x="545204" y="2409067"/>
              <a:ext cx="2592288" cy="1584176"/>
            </a:xfrm>
            <a:prstGeom prst="cloudCallout">
              <a:avLst>
                <a:gd name="adj1" fmla="val -22073"/>
                <a:gd name="adj2" fmla="val 778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Obdĺžnik 74"/>
            <p:cNvSpPr/>
            <p:nvPr/>
          </p:nvSpPr>
          <p:spPr>
            <a:xfrm>
              <a:off x="1041328" y="2723446"/>
              <a:ext cx="1638114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en-US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n-US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sk-SK" sz="4800" b="1" cap="none" spc="0" dirty="0" smtClean="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Segoe Script" panose="020B0504020000000003" pitchFamily="34" charset="0"/>
                </a:rPr>
                <a:t> </a:t>
              </a:r>
              <a:endParaRPr lang="sk-SK" sz="48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anose="020B0504020000000003" pitchFamily="34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927575" y="442291"/>
            <a:ext cx="1444625" cy="1878013"/>
            <a:chOff x="3164395" y="968498"/>
            <a:chExt cx="1444625" cy="1878013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bdĺžnik 13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347864" y="442291"/>
            <a:ext cx="1444625" cy="1878013"/>
            <a:chOff x="3164395" y="968498"/>
            <a:chExt cx="1444625" cy="187801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bdĺžnik 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3343399" y="2383472"/>
            <a:ext cx="1444625" cy="1878013"/>
            <a:chOff x="3164395" y="968498"/>
            <a:chExt cx="1444625" cy="1878013"/>
          </a:xfrm>
        </p:grpSpPr>
        <p:pic>
          <p:nvPicPr>
            <p:cNvPr id="4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Obdĺžnik 43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4972984" y="2383472"/>
            <a:ext cx="1444625" cy="1878013"/>
            <a:chOff x="3164395" y="968498"/>
            <a:chExt cx="1444625" cy="1878013"/>
          </a:xfrm>
        </p:grpSpPr>
        <p:pic>
          <p:nvPicPr>
            <p:cNvPr id="4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Obdĺžnik 46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583759" y="2377667"/>
            <a:ext cx="1444625" cy="1878013"/>
            <a:chOff x="3164395" y="968498"/>
            <a:chExt cx="1444625" cy="1878013"/>
          </a:xfrm>
        </p:grpSpPr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Obdĺžnik 49"/>
            <p:cNvSpPr/>
            <p:nvPr/>
          </p:nvSpPr>
          <p:spPr>
            <a:xfrm>
              <a:off x="3409654" y="1563179"/>
              <a:ext cx="95410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642" y="4501703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018" y="4469085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797152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525" y="2558534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417" y="2649588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8" descr="SÃºvisiaci obrÃ¡zo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972" y="779199"/>
            <a:ext cx="1298423" cy="138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123" y="2376349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759" y="432607"/>
            <a:ext cx="1341437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063" y="614097"/>
            <a:ext cx="9572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" name="Skupina 57"/>
          <p:cNvGrpSpPr/>
          <p:nvPr/>
        </p:nvGrpSpPr>
        <p:grpSpPr>
          <a:xfrm>
            <a:off x="3466830" y="4397772"/>
            <a:ext cx="1444625" cy="1878013"/>
            <a:chOff x="3164395" y="968498"/>
            <a:chExt cx="1444625" cy="1878013"/>
          </a:xfrm>
        </p:grpSpPr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Obdĺžnik 59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032097" y="4321527"/>
            <a:ext cx="1444625" cy="1878013"/>
            <a:chOff x="3071932" y="910176"/>
            <a:chExt cx="1444625" cy="1878013"/>
          </a:xfrm>
        </p:grpSpPr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1932" y="910176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Obdĺžnik 62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dirty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6583759" y="4365104"/>
            <a:ext cx="1444625" cy="1878013"/>
            <a:chOff x="3164395" y="968498"/>
            <a:chExt cx="1444625" cy="1878013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395" y="968498"/>
              <a:ext cx="1444625" cy="1878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Obdĺžnik 65"/>
            <p:cNvSpPr/>
            <p:nvPr/>
          </p:nvSpPr>
          <p:spPr>
            <a:xfrm>
              <a:off x="3602014" y="1563179"/>
              <a:ext cx="56938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sk-SK" sz="5400" b="1" cap="none" spc="0" dirty="0" smtClean="0">
                  <a:ln w="11430">
                    <a:solidFill>
                      <a:srgbClr val="004F76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sk-SK" sz="5400" b="1" cap="none" spc="0" dirty="0">
                <a:ln w="11430">
                  <a:solidFill>
                    <a:srgbClr val="004F76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170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197</Words>
  <Application>Microsoft Office PowerPoint</Application>
  <PresentationFormat>Prezentácia na obrazovke (4:3)</PresentationFormat>
  <Paragraphs>122</Paragraphs>
  <Slides>11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7" baseType="lpstr">
      <vt:lpstr>Algerian</vt:lpstr>
      <vt:lpstr>Amienne</vt:lpstr>
      <vt:lpstr>Arial</vt:lpstr>
      <vt:lpstr>Calibri</vt:lpstr>
      <vt:lpstr>Segoe Script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ZŠ s MŠ CI 32</dc:creator>
  <cp:lastModifiedBy>Užívateľ</cp:lastModifiedBy>
  <cp:revision>69</cp:revision>
  <dcterms:created xsi:type="dcterms:W3CDTF">2017-09-09T16:19:03Z</dcterms:created>
  <dcterms:modified xsi:type="dcterms:W3CDTF">2019-09-24T08:52:28Z</dcterms:modified>
</cp:coreProperties>
</file>