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Kliknutím upravte štýl predlohy podnadpisov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7CDC-FEC5-4FE3-BD09-894CAF607690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D3E3-C94A-4E9B-A2DA-CB4958C2F08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30822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7CDC-FEC5-4FE3-BD09-894CAF607690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D3E3-C94A-4E9B-A2DA-CB4958C2F08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21840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7CDC-FEC5-4FE3-BD09-894CAF607690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D3E3-C94A-4E9B-A2DA-CB4958C2F08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83480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7CDC-FEC5-4FE3-BD09-894CAF607690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D3E3-C94A-4E9B-A2DA-CB4958C2F08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31333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7CDC-FEC5-4FE3-BD09-894CAF607690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D3E3-C94A-4E9B-A2DA-CB4958C2F08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78792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7CDC-FEC5-4FE3-BD09-894CAF607690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D3E3-C94A-4E9B-A2DA-CB4958C2F08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47164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7CDC-FEC5-4FE3-BD09-894CAF607690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D3E3-C94A-4E9B-A2DA-CB4958C2F08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36291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7CDC-FEC5-4FE3-BD09-894CAF607690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D3E3-C94A-4E9B-A2DA-CB4958C2F08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3558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7CDC-FEC5-4FE3-BD09-894CAF607690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D3E3-C94A-4E9B-A2DA-CB4958C2F08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38483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7CDC-FEC5-4FE3-BD09-894CAF607690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D3E3-C94A-4E9B-A2DA-CB4958C2F08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0830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B7CDC-FEC5-4FE3-BD09-894CAF607690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DD3E3-C94A-4E9B-A2DA-CB4958C2F08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2088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B7CDC-FEC5-4FE3-BD09-894CAF607690}" type="datetimeFigureOut">
              <a:rPr lang="sk-SK" smtClean="0"/>
              <a:t>23.9.2019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DD3E3-C94A-4E9B-A2DA-CB4958C2F08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79969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13163" y="309563"/>
            <a:ext cx="9144000" cy="2387600"/>
          </a:xfrm>
        </p:spPr>
        <p:txBody>
          <a:bodyPr/>
          <a:lstStyle/>
          <a:p>
            <a:r>
              <a:rPr lang="sk-SK" dirty="0" smtClean="0"/>
              <a:t>Zavedenie sčítania do 10 – dynamický model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491" y="4664364"/>
            <a:ext cx="10326254" cy="1911927"/>
          </a:xfrm>
        </p:spPr>
        <p:txBody>
          <a:bodyPr>
            <a:normAutofit/>
          </a:bodyPr>
          <a:lstStyle/>
          <a:p>
            <a:pPr algn="l"/>
            <a:r>
              <a:rPr lang="sk-SK" b="1" dirty="0" smtClean="0"/>
              <a:t>PEDAGOGICKÁ FAKULTA UK V BRATISLAVE</a:t>
            </a:r>
            <a:endParaRPr lang="cs-CZ" b="1" dirty="0" smtClean="0"/>
          </a:p>
          <a:p>
            <a:pPr algn="l"/>
            <a:r>
              <a:rPr lang="sk-SK" b="1" dirty="0" smtClean="0"/>
              <a:t>Ústav pedagogických vied a štúdií, Katedra </a:t>
            </a:r>
            <a:r>
              <a:rPr lang="sk-SK" b="1" dirty="0" err="1" smtClean="0"/>
              <a:t>predprimárnej</a:t>
            </a:r>
            <a:r>
              <a:rPr lang="sk-SK" b="1" dirty="0" smtClean="0"/>
              <a:t> a primárnej pedagogiky</a:t>
            </a:r>
            <a:endParaRPr lang="cs-CZ" b="1" dirty="0" smtClean="0"/>
          </a:p>
          <a:p>
            <a:pPr algn="l"/>
            <a:r>
              <a:rPr lang="sk-SK" b="1" dirty="0" smtClean="0"/>
              <a:t>Autor</a:t>
            </a:r>
            <a:r>
              <a:rPr lang="sk-SK" dirty="0" smtClean="0"/>
              <a:t>: </a:t>
            </a:r>
            <a:r>
              <a:rPr lang="sk-SK" dirty="0" smtClean="0"/>
              <a:t>Mgr. Soňa </a:t>
            </a:r>
            <a:r>
              <a:rPr lang="sk-SK" dirty="0" err="1" smtClean="0"/>
              <a:t>Mikličová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1761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6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2660" y="0"/>
            <a:ext cx="5798637" cy="1325563"/>
          </a:xfrm>
        </p:spPr>
        <p:txBody>
          <a:bodyPr>
            <a:normAutofit/>
          </a:bodyPr>
          <a:lstStyle/>
          <a:p>
            <a:r>
              <a:rPr lang="sk-SK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Na lúke poletovali 3 motýle.</a:t>
            </a:r>
            <a:endParaRPr lang="sk-SK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5778188" y="-1"/>
            <a:ext cx="629858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Prileteli k nim ďalšie 2 motýle.</a:t>
            </a:r>
            <a:endParaRPr lang="sk-SK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021979" y="662780"/>
            <a:ext cx="655691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Koľko motýľov je spolu na lúke?</a:t>
            </a:r>
            <a:endParaRPr lang="sk-SK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118732" y="5776331"/>
            <a:ext cx="980192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Na lúke je spolu 5 motýľov.</a:t>
            </a:r>
            <a:endParaRPr lang="sk-SK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3963" y="1863846"/>
            <a:ext cx="1941618" cy="2051824"/>
          </a:xfrm>
          <a:prstGeom prst="rect">
            <a:avLst/>
          </a:prstGeom>
        </p:spPr>
      </p:pic>
      <p:pic>
        <p:nvPicPr>
          <p:cNvPr id="8" name="Obrázo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7158" y="2946919"/>
            <a:ext cx="1941618" cy="2051824"/>
          </a:xfrm>
          <a:prstGeom prst="rect">
            <a:avLst/>
          </a:prstGeom>
        </p:spPr>
      </p:pic>
      <p:pic>
        <p:nvPicPr>
          <p:cNvPr id="9" name="Obrázo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0463" y="1703304"/>
            <a:ext cx="1941618" cy="2051824"/>
          </a:xfrm>
          <a:prstGeom prst="rect">
            <a:avLst/>
          </a:prstGeom>
        </p:spPr>
      </p:pic>
      <p:pic>
        <p:nvPicPr>
          <p:cNvPr id="10" name="Obrázo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26652" y="1547943"/>
            <a:ext cx="1941618" cy="2051824"/>
          </a:xfrm>
          <a:prstGeom prst="rect">
            <a:avLst/>
          </a:prstGeom>
        </p:spPr>
      </p:pic>
      <p:pic>
        <p:nvPicPr>
          <p:cNvPr id="11" name="Obrázo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268270" y="2103150"/>
            <a:ext cx="1941618" cy="2051824"/>
          </a:xfrm>
          <a:prstGeom prst="rect">
            <a:avLst/>
          </a:prstGeom>
        </p:spPr>
      </p:pic>
      <p:sp>
        <p:nvSpPr>
          <p:cNvPr id="13" name="Nadpis 1"/>
          <p:cNvSpPr txBox="1">
            <a:spLocks/>
          </p:cNvSpPr>
          <p:nvPr/>
        </p:nvSpPr>
        <p:spPr>
          <a:xfrm>
            <a:off x="5186266" y="4586219"/>
            <a:ext cx="7062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6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+</a:t>
            </a:r>
            <a:endParaRPr lang="sk-SK" sz="6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5" name="Nadpis 1"/>
          <p:cNvSpPr txBox="1">
            <a:spLocks/>
          </p:cNvSpPr>
          <p:nvPr/>
        </p:nvSpPr>
        <p:spPr>
          <a:xfrm>
            <a:off x="7141450" y="4626887"/>
            <a:ext cx="7062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6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=</a:t>
            </a:r>
          </a:p>
        </p:txBody>
      </p:sp>
      <p:sp>
        <p:nvSpPr>
          <p:cNvPr id="16" name="Nadpis 1"/>
          <p:cNvSpPr txBox="1">
            <a:spLocks/>
          </p:cNvSpPr>
          <p:nvPr/>
        </p:nvSpPr>
        <p:spPr>
          <a:xfrm>
            <a:off x="6089561" y="4567508"/>
            <a:ext cx="7062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6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2</a:t>
            </a:r>
            <a:endParaRPr lang="sk-SK" sz="6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7" name="Nadpis 1"/>
          <p:cNvSpPr txBox="1">
            <a:spLocks/>
          </p:cNvSpPr>
          <p:nvPr/>
        </p:nvSpPr>
        <p:spPr>
          <a:xfrm>
            <a:off x="8069761" y="4558343"/>
            <a:ext cx="7062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6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5</a:t>
            </a:r>
            <a:endParaRPr lang="sk-SK" sz="6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8" name="Nadpis 1"/>
          <p:cNvSpPr txBox="1">
            <a:spLocks/>
          </p:cNvSpPr>
          <p:nvPr/>
        </p:nvSpPr>
        <p:spPr>
          <a:xfrm>
            <a:off x="4226305" y="4553360"/>
            <a:ext cx="79174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6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3</a:t>
            </a:r>
            <a:endParaRPr lang="sk-SK" sz="6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216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250"/>
                            </p:stCondLst>
                            <p:childTnLst>
                              <p:par>
                                <p:cTn id="42" presetID="55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13" grpId="0"/>
      <p:bldP spid="15" grpId="0"/>
      <p:bldP spid="16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53</Words>
  <Application>Microsoft Office PowerPoint</Application>
  <PresentationFormat>Širokouhlá</PresentationFormat>
  <Paragraphs>13</Paragraphs>
  <Slides>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Motív balíka Office</vt:lpstr>
      <vt:lpstr>Zavedenie sčítania do 10 – dynamický model</vt:lpstr>
      <vt:lpstr>Na lúke poletovali 3 motýle.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Zavedenie sčítania do 10 – dynamický model</dc:title>
  <dc:creator>Sonička</dc:creator>
  <cp:lastModifiedBy>Užívateľ</cp:lastModifiedBy>
  <cp:revision>6</cp:revision>
  <dcterms:created xsi:type="dcterms:W3CDTF">2018-06-09T17:33:31Z</dcterms:created>
  <dcterms:modified xsi:type="dcterms:W3CDTF">2019-09-23T09:59:39Z</dcterms:modified>
</cp:coreProperties>
</file>