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52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66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939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788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275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87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95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032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872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60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8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C79E-B8E5-4772-8071-B94C5C9F2DC6}" type="datetimeFigureOut">
              <a:rPr lang="sk-SK" smtClean="0"/>
              <a:t>23.9.2019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7EEB-402D-4AFF-90FC-AF7CD74D01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83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03564"/>
            <a:ext cx="9144000" cy="485764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Sčítanie</a:t>
            </a:r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000" b="1" dirty="0" smtClean="0"/>
              <a:t>PEDAGOGICKÁ </a:t>
            </a:r>
            <a:r>
              <a:rPr lang="sk-SK" sz="2000" b="1" dirty="0" smtClean="0"/>
              <a:t>FAKULTA UK BRATISLAVA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sk-SK" sz="2000" b="1" dirty="0" smtClean="0"/>
              <a:t>Ústav pedagogických vied a štúdií</a:t>
            </a:r>
            <a:br>
              <a:rPr lang="sk-SK" sz="2000" b="1" dirty="0" smtClean="0"/>
            </a:br>
            <a:r>
              <a:rPr lang="sk-SK" sz="2000" b="1" dirty="0" smtClean="0"/>
              <a:t>Katedra </a:t>
            </a:r>
            <a:r>
              <a:rPr lang="sk-SK" sz="2000" b="1" dirty="0" err="1" smtClean="0"/>
              <a:t>predprimárnej</a:t>
            </a:r>
            <a:r>
              <a:rPr lang="sk-SK" sz="2000" b="1" dirty="0" smtClean="0"/>
              <a:t> a primárnej pedagogiky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Autor</a:t>
            </a:r>
            <a:r>
              <a:rPr lang="sk-SK" sz="2000" dirty="0" smtClean="0"/>
              <a:t>: </a:t>
            </a:r>
            <a:r>
              <a:rPr lang="sk-SK" sz="2000" dirty="0" smtClean="0"/>
              <a:t>Mgr. Alžbeta </a:t>
            </a:r>
            <a:r>
              <a:rPr lang="sk-SK" sz="2000" dirty="0" err="1" smtClean="0"/>
              <a:t>Batáková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8500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Sčítanie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lúke vyrástli 3 margarétky. Neskôr vyrástli ešte 4 púpavy.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Koľko kvietkov bolo spolu na lúke?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2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4551">
            <a:off x="9223527" y="439365"/>
            <a:ext cx="2143125" cy="21431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08" y="1366548"/>
            <a:ext cx="3037599" cy="429342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19" y="4652994"/>
            <a:ext cx="13393269" cy="230272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DBA5"/>
              </a:clrFrom>
              <a:clrTo>
                <a:srgbClr val="F2DB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7" y="4241281"/>
            <a:ext cx="1649911" cy="156307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2DBA5"/>
              </a:clrFrom>
              <a:clrTo>
                <a:srgbClr val="F2DB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01" y="4501715"/>
            <a:ext cx="1470371" cy="139298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2DBA5"/>
              </a:clrFrom>
              <a:clrTo>
                <a:srgbClr val="F2DB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2" y="4652994"/>
            <a:ext cx="1484051" cy="140594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DBA5"/>
              </a:clrFrom>
              <a:clrTo>
                <a:srgbClr val="F2DB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32" y="5116680"/>
            <a:ext cx="1649911" cy="1563073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625642" y="705853"/>
            <a:ext cx="49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/>
              <a:t>3</a:t>
            </a:r>
            <a:endParaRPr lang="sk-SK" sz="48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189233" y="705852"/>
            <a:ext cx="49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/>
              <a:t>+</a:t>
            </a:r>
            <a:endParaRPr lang="sk-SK" sz="4800" dirty="0"/>
          </a:p>
        </p:txBody>
      </p:sp>
      <p:sp>
        <p:nvSpPr>
          <p:cNvPr id="15" name="BlokTextu 14"/>
          <p:cNvSpPr txBox="1"/>
          <p:nvPr/>
        </p:nvSpPr>
        <p:spPr>
          <a:xfrm>
            <a:off x="1599810" y="679930"/>
            <a:ext cx="49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/>
              <a:t>4</a:t>
            </a:r>
            <a:endParaRPr lang="sk-SK" sz="4800" dirty="0"/>
          </a:p>
        </p:txBody>
      </p:sp>
      <p:sp>
        <p:nvSpPr>
          <p:cNvPr id="16" name="BlokTextu 15"/>
          <p:cNvSpPr txBox="1"/>
          <p:nvPr/>
        </p:nvSpPr>
        <p:spPr>
          <a:xfrm>
            <a:off x="2061045" y="705852"/>
            <a:ext cx="49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/>
              <a:t>=</a:t>
            </a:r>
            <a:endParaRPr lang="sk-SK" sz="4800" dirty="0"/>
          </a:p>
        </p:txBody>
      </p:sp>
      <p:sp>
        <p:nvSpPr>
          <p:cNvPr id="17" name="BlokTextu 16"/>
          <p:cNvSpPr txBox="1"/>
          <p:nvPr/>
        </p:nvSpPr>
        <p:spPr>
          <a:xfrm>
            <a:off x="2498776" y="705852"/>
            <a:ext cx="49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/>
              <a:t>7</a:t>
            </a:r>
            <a:endParaRPr lang="sk-SK" sz="4800" dirty="0"/>
          </a:p>
        </p:txBody>
      </p:sp>
      <p:sp>
        <p:nvSpPr>
          <p:cNvPr id="18" name="BlokTextu 17"/>
          <p:cNvSpPr txBox="1"/>
          <p:nvPr/>
        </p:nvSpPr>
        <p:spPr>
          <a:xfrm>
            <a:off x="68138" y="3891018"/>
            <a:ext cx="5144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Na lúke bolo spolu 7 kvietkov.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6618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34</Words>
  <Application>Microsoft Office PowerPoint</Application>
  <PresentationFormat>Širokouhlá</PresentationFormat>
  <Paragraphs>10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Motív Office</vt:lpstr>
      <vt:lpstr>Sčítanie     PEDAGOGICKÁ FAKULTA UK BRATISLAVA Ústav pedagogických vied a štúdií Katedra predprimárnej a primárnej pedagogiky Autor: Mgr. Alžbeta Batáková </vt:lpstr>
      <vt:lpstr>Sčítanie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Batakova</dc:creator>
  <cp:lastModifiedBy>Užívateľ</cp:lastModifiedBy>
  <cp:revision>12</cp:revision>
  <dcterms:created xsi:type="dcterms:W3CDTF">2018-08-28T17:07:21Z</dcterms:created>
  <dcterms:modified xsi:type="dcterms:W3CDTF">2019-09-23T09:13:30Z</dcterms:modified>
</cp:coreProperties>
</file>