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79" r:id="rId5"/>
    <p:sldId id="280" r:id="rId6"/>
    <p:sldId id="281" r:id="rId7"/>
    <p:sldId id="282" r:id="rId8"/>
    <p:sldId id="283" r:id="rId9"/>
    <p:sldId id="261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ĺž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ĺž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ĺž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Tm="4072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s jedným zaobleným roh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</p:spTree>
  </p:cSld>
  <p:clrMapOvr>
    <a:masterClrMapping/>
  </p:clrMapOvr>
  <p:transition spd="med" advTm="4072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ĺž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nadpi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 advTm="4072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5648"/>
          </a:xfrm>
        </p:spPr>
        <p:txBody>
          <a:bodyPr>
            <a:normAutofit/>
          </a:bodyPr>
          <a:lstStyle/>
          <a:p>
            <a:endParaRPr lang="sk-SK" sz="2000" dirty="0" smtClean="0">
              <a:solidFill>
                <a:srgbClr val="FF0000"/>
              </a:solidFill>
            </a:endParaRPr>
          </a:p>
          <a:p>
            <a:endParaRPr lang="sk-SK" sz="2000" dirty="0" smtClean="0">
              <a:solidFill>
                <a:srgbClr val="FF0000"/>
              </a:solidFill>
            </a:endParaRPr>
          </a:p>
          <a:p>
            <a:endParaRPr lang="sk-SK" sz="2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k-SK" b="1" dirty="0" smtClean="0"/>
              <a:t>sčítanie do 10 </a:t>
            </a:r>
            <a:r>
              <a:rPr lang="en-US" b="1" smtClean="0"/>
              <a:t>- </a:t>
            </a:r>
            <a:r>
              <a:rPr lang="sk-SK" b="1" smtClean="0"/>
              <a:t>dynamický </a:t>
            </a:r>
            <a:r>
              <a:rPr lang="sk-SK" b="1" dirty="0" smtClean="0"/>
              <a:t>model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sk-SK" dirty="0" smtClean="0"/>
          </a:p>
          <a:p>
            <a:endParaRPr lang="sk-SK" sz="2000" dirty="0" smtClean="0"/>
          </a:p>
          <a:p>
            <a:pPr marL="0" indent="0">
              <a:buNone/>
            </a:pPr>
            <a:r>
              <a:rPr lang="en-US" sz="2000" b="1" dirty="0" err="1" smtClean="0"/>
              <a:t>Autor</a:t>
            </a:r>
            <a:r>
              <a:rPr lang="sk-SK" sz="2000" b="1" dirty="0" smtClean="0"/>
              <a:t>:</a:t>
            </a:r>
            <a:r>
              <a:rPr lang="sk-SK" sz="2000" dirty="0" smtClean="0"/>
              <a:t> PaedDr. Andrea </a:t>
            </a:r>
            <a:r>
              <a:rPr lang="sk-SK" sz="2000" dirty="0" err="1" smtClean="0"/>
              <a:t>Fecková</a:t>
            </a:r>
            <a:endParaRPr lang="sk-SK" sz="2000" dirty="0" smtClean="0"/>
          </a:p>
          <a:p>
            <a:endParaRPr lang="sk-SK" sz="1800" dirty="0"/>
          </a:p>
        </p:txBody>
      </p:sp>
    </p:spTree>
  </p:cSld>
  <p:clrMapOvr>
    <a:masterClrMapping/>
  </p:clrMapOvr>
  <p:transition spd="med" advTm="407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sz="2400" dirty="0" smtClean="0">
              <a:solidFill>
                <a:srgbClr val="FF0000"/>
              </a:solidFill>
            </a:endParaRPr>
          </a:p>
          <a:p>
            <a:endParaRPr lang="sk-SK" sz="2400" dirty="0" smtClean="0">
              <a:solidFill>
                <a:srgbClr val="FF0000"/>
              </a:solidFill>
            </a:endParaRPr>
          </a:p>
          <a:p>
            <a:endParaRPr lang="sk-SK" sz="2400" dirty="0" smtClean="0">
              <a:solidFill>
                <a:srgbClr val="FF0000"/>
              </a:solidFill>
            </a:endParaRPr>
          </a:p>
          <a:p>
            <a:r>
              <a:rPr lang="sk-SK" sz="2400" dirty="0" smtClean="0">
                <a:solidFill>
                  <a:srgbClr val="FF0000"/>
                </a:solidFill>
              </a:rPr>
              <a:t>Slovná úloha: 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Peťko dostal vo vrecúšku od babky 3 cukríky a od dedka ešte ďalšie 4 cukríky. Koľko cukríkov Peťko dostal?</a:t>
            </a:r>
          </a:p>
          <a:p>
            <a:pPr>
              <a:buNone/>
            </a:pPr>
            <a:r>
              <a:rPr lang="sk-SK" sz="2000" dirty="0" smtClean="0"/>
              <a:t>    </a:t>
            </a:r>
            <a:endParaRPr lang="sk-SK" sz="2000" dirty="0"/>
          </a:p>
        </p:txBody>
      </p:sp>
    </p:spTree>
  </p:cSld>
  <p:clrMapOvr>
    <a:masterClrMapping/>
  </p:clrMapOvr>
  <p:transition spd="med" advTm="4072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685800"/>
            <a:ext cx="3886200" cy="54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Zástupný symbol obsahu 17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407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685800"/>
            <a:ext cx="3886200" cy="54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Zástupný symbol obsahu 17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1905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8382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3048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4191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407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685800"/>
            <a:ext cx="3886200" cy="54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Zástupný symbol obsahu 17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1905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6576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3048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4191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407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685800"/>
            <a:ext cx="3886200" cy="54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Zástupný symbol obsahu 17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6576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6576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3048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4191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407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685800"/>
            <a:ext cx="3886200" cy="54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Zástupný symbol obsahu 17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6576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6576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6576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4191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407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685800"/>
            <a:ext cx="3886200" cy="54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Zástupný symbol obsahu 17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5720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6576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6576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6576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2819400"/>
            <a:ext cx="914400" cy="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407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Zápis: </a:t>
            </a:r>
            <a:r>
              <a:rPr lang="sk-SK" sz="4000" dirty="0" smtClean="0"/>
              <a:t>3+4=7</a:t>
            </a:r>
          </a:p>
          <a:p>
            <a:endParaRPr lang="sk-SK" dirty="0" smtClean="0"/>
          </a:p>
          <a:p>
            <a:r>
              <a:rPr lang="sk-SK" dirty="0" smtClean="0"/>
              <a:t>Odpoveď: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sk-SK" sz="3600" dirty="0" smtClean="0"/>
              <a:t>Peťko dostal spolu 7 cukríkov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  <p:transition spd="med" advTm="4072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296</TotalTime>
  <Words>42</Words>
  <Application>Microsoft Office PowerPoint</Application>
  <PresentationFormat>Prezentácia na obrazovke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2" baseType="lpstr">
      <vt:lpstr>Verdana</vt:lpstr>
      <vt:lpstr>Wingdings 2</vt:lpstr>
      <vt:lpstr>Aspekt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Bohdanko</dc:creator>
  <cp:lastModifiedBy>Užívateľ</cp:lastModifiedBy>
  <cp:revision>22</cp:revision>
  <dcterms:created xsi:type="dcterms:W3CDTF">2018-04-15T11:51:04Z</dcterms:created>
  <dcterms:modified xsi:type="dcterms:W3CDTF">2019-09-24T07:20:37Z</dcterms:modified>
</cp:coreProperties>
</file>