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61" r:id="rId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14A6930-54AB-45F4-B4DE-BA064BE15975}" type="datetimeFigureOut">
              <a:rPr lang="sk-SK" smtClean="0"/>
              <a:pPr/>
              <a:t>23.9.2019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36B714-F878-4DCD-88AF-44946E670313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296143"/>
          </a:xfrm>
        </p:spPr>
        <p:txBody>
          <a:bodyPr>
            <a:normAutofit/>
          </a:bodyPr>
          <a:lstStyle/>
          <a:p>
            <a:r>
              <a:rPr lang="sk-SK" sz="3600" b="1" dirty="0" smtClean="0"/>
              <a:t>Zavedenie sčítania do 10 – dynamický model</a:t>
            </a:r>
            <a:endParaRPr lang="sk-SK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4149080"/>
            <a:ext cx="7776864" cy="1656184"/>
          </a:xfrm>
        </p:spPr>
        <p:txBody>
          <a:bodyPr>
            <a:normAutofit/>
          </a:bodyPr>
          <a:lstStyle/>
          <a:p>
            <a:pPr algn="l"/>
            <a:r>
              <a:rPr lang="sk-SK" sz="1800" b="1" dirty="0" smtClean="0">
                <a:solidFill>
                  <a:schemeClr val="tx1"/>
                </a:solidFill>
              </a:rPr>
              <a:t>PEDAGOGICKÁ FAKULTA UK BRATISLAVA</a:t>
            </a:r>
          </a:p>
          <a:p>
            <a:pPr algn="l"/>
            <a:r>
              <a:rPr lang="sk-SK" sz="1800" b="1" dirty="0" smtClean="0">
                <a:solidFill>
                  <a:schemeClr val="tx1"/>
                </a:solidFill>
              </a:rPr>
              <a:t>Katedra predprimárnej a primárnej pedagogiky</a:t>
            </a:r>
          </a:p>
          <a:p>
            <a:pPr algn="l"/>
            <a:endParaRPr lang="sk-SK" sz="1800" b="1" dirty="0" smtClean="0">
              <a:solidFill>
                <a:schemeClr val="tx1"/>
              </a:solidFill>
            </a:endParaRP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</a:rPr>
              <a:t>Autor</a:t>
            </a:r>
            <a:r>
              <a:rPr lang="sk-SK" sz="1800" b="1" dirty="0" smtClean="0">
                <a:solidFill>
                  <a:schemeClr val="tx1"/>
                </a:solidFill>
              </a:rPr>
              <a:t>: </a:t>
            </a:r>
            <a:r>
              <a:rPr lang="sk-SK" sz="1800" dirty="0" smtClean="0">
                <a:solidFill>
                  <a:schemeClr val="tx1"/>
                </a:solidFill>
              </a:rPr>
              <a:t>Mgr. Lenka </a:t>
            </a:r>
            <a:r>
              <a:rPr lang="sk-SK" sz="1800" dirty="0" err="1" smtClean="0">
                <a:solidFill>
                  <a:schemeClr val="tx1"/>
                </a:solidFill>
              </a:rPr>
              <a:t>Bažaliková</a:t>
            </a:r>
            <a:endParaRPr lang="sk-SK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3185" y="116632"/>
            <a:ext cx="8229600" cy="835496"/>
          </a:xfrm>
        </p:spPr>
        <p:txBody>
          <a:bodyPr/>
          <a:lstStyle/>
          <a:p>
            <a:r>
              <a:rPr lang="sk-SK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Na parkovisku boli zaparkované 3 autá</a:t>
            </a:r>
            <a:r>
              <a:rPr lang="sk-SK" sz="3200" dirty="0" smtClean="0"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endParaRPr lang="sk-SK" sz="32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5988"/>
            <a:ext cx="2592288" cy="2388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lokTextu 4"/>
          <p:cNvSpPr txBox="1"/>
          <p:nvPr/>
        </p:nvSpPr>
        <p:spPr>
          <a:xfrm>
            <a:off x="717405" y="832356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Potom tam prišli ďalšie 2 autá. 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501381" y="1340768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dirty="0" smtClean="0">
                <a:latin typeface="Times New Roman" pitchFamily="18" charset="0"/>
                <a:cs typeface="Times New Roman" pitchFamily="18" charset="0"/>
              </a:rPr>
              <a:t>Koľko áut je teraz na parkovisku? </a:t>
            </a:r>
            <a:endParaRPr lang="sk-SK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ĺžnik 10"/>
          <p:cNvSpPr/>
          <p:nvPr/>
        </p:nvSpPr>
        <p:spPr>
          <a:xfrm>
            <a:off x="899592" y="4526542"/>
            <a:ext cx="80823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9600" dirty="0" smtClean="0"/>
              <a:t>3</a:t>
            </a:r>
            <a:endParaRPr lang="cs-CZ" sz="9600" dirty="0">
              <a:solidFill>
                <a:schemeClr val="hlink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835" y="4524749"/>
            <a:ext cx="1183828" cy="146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Obdĺžnik 12"/>
          <p:cNvSpPr/>
          <p:nvPr/>
        </p:nvSpPr>
        <p:spPr>
          <a:xfrm>
            <a:off x="3238788" y="4526542"/>
            <a:ext cx="864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9600" dirty="0" smtClean="0"/>
              <a:t>2</a:t>
            </a:r>
            <a:endParaRPr lang="cs-CZ" sz="9600" dirty="0">
              <a:solidFill>
                <a:schemeClr val="hlink"/>
              </a:solidFill>
            </a:endParaRPr>
          </a:p>
        </p:txBody>
      </p:sp>
      <p:sp>
        <p:nvSpPr>
          <p:cNvPr id="14" name="Obdĺžnik 13"/>
          <p:cNvSpPr/>
          <p:nvPr/>
        </p:nvSpPr>
        <p:spPr>
          <a:xfrm>
            <a:off x="4474353" y="4581128"/>
            <a:ext cx="7986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9600" dirty="0" smtClean="0"/>
              <a:t>=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717405" y="5879726"/>
            <a:ext cx="5222748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32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Na parkovisku je teraz 5 áut.</a:t>
            </a: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017" y="2191579"/>
            <a:ext cx="2017713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Obdĺžnik 7"/>
          <p:cNvSpPr/>
          <p:nvPr/>
        </p:nvSpPr>
        <p:spPr>
          <a:xfrm>
            <a:off x="5796136" y="4470548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sk-SK" sz="9600" dirty="0" smtClean="0">
                <a:solidFill>
                  <a:prstClr val="black"/>
                </a:solidFill>
              </a:rPr>
              <a:t>5</a:t>
            </a:r>
            <a:endParaRPr lang="cs-CZ" sz="9600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33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1" grpId="0"/>
      <p:bldP spid="13" grpId="0"/>
      <p:bldP spid="1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r>
              <a:rPr lang="sk-SK" sz="3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 prístave kotvia 4 lode.</a:t>
            </a:r>
            <a:endParaRPr lang="sk-SK" sz="3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539552" y="692696"/>
            <a:ext cx="829964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32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Potom k nim priplávali ďalšie 3 lode. </a:t>
            </a: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260648"/>
            <a:ext cx="8443664" cy="504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3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k-SK" sz="3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1268760"/>
            <a:ext cx="8299648" cy="5760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Koľko lodí je teraz v prístave?</a:t>
            </a:r>
            <a:r>
              <a:rPr lang="sk-SK" sz="3200" noProof="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sk-SK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6" name="Picture 2" descr="C:\Users\Barborka\Desktop\collection-of-four-ships-in-flat-design_23-214761834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1944216" cy="1944216"/>
          </a:xfrm>
          <a:prstGeom prst="rect">
            <a:avLst/>
          </a:prstGeom>
          <a:noFill/>
        </p:spPr>
      </p:pic>
      <p:sp>
        <p:nvSpPr>
          <p:cNvPr id="9" name="Obdĺžnik 8"/>
          <p:cNvSpPr/>
          <p:nvPr/>
        </p:nvSpPr>
        <p:spPr>
          <a:xfrm>
            <a:off x="899592" y="4526542"/>
            <a:ext cx="110799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9600" dirty="0" smtClean="0"/>
              <a:t> 4</a:t>
            </a:r>
            <a:endParaRPr lang="cs-CZ" sz="9600" dirty="0">
              <a:solidFill>
                <a:schemeClr val="hlink"/>
              </a:solidFill>
            </a:endParaRP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524749"/>
            <a:ext cx="1224136" cy="146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Obdĺžnik 10"/>
          <p:cNvSpPr/>
          <p:nvPr/>
        </p:nvSpPr>
        <p:spPr>
          <a:xfrm>
            <a:off x="3238788" y="4526542"/>
            <a:ext cx="864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k-SK" sz="9600" dirty="0" smtClean="0"/>
              <a:t>3</a:t>
            </a:r>
            <a:endParaRPr lang="cs-CZ" sz="9600" dirty="0">
              <a:solidFill>
                <a:schemeClr val="hlink"/>
              </a:solidFill>
            </a:endParaRPr>
          </a:p>
        </p:txBody>
      </p:sp>
      <p:sp>
        <p:nvSpPr>
          <p:cNvPr id="12" name="Obdĺžnik 11"/>
          <p:cNvSpPr/>
          <p:nvPr/>
        </p:nvSpPr>
        <p:spPr>
          <a:xfrm>
            <a:off x="4474353" y="4581128"/>
            <a:ext cx="79861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9600" dirty="0" smtClean="0"/>
              <a:t>=</a:t>
            </a:r>
            <a:endParaRPr lang="sk-SK" dirty="0"/>
          </a:p>
        </p:txBody>
      </p:sp>
      <p:sp>
        <p:nvSpPr>
          <p:cNvPr id="14" name="Obdĺžnik 13"/>
          <p:cNvSpPr/>
          <p:nvPr/>
        </p:nvSpPr>
        <p:spPr>
          <a:xfrm>
            <a:off x="5796136" y="4470548"/>
            <a:ext cx="800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50000"/>
              </a:spcBef>
            </a:pPr>
            <a:r>
              <a:rPr lang="sk-SK" sz="9600" dirty="0" smtClean="0">
                <a:solidFill>
                  <a:prstClr val="black"/>
                </a:solidFill>
              </a:rPr>
              <a:t>7</a:t>
            </a:r>
            <a:endParaRPr lang="cs-CZ" sz="9600" dirty="0">
              <a:solidFill>
                <a:srgbClr val="3399FF"/>
              </a:solidFill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717405" y="5879726"/>
            <a:ext cx="5222748" cy="583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sk-SK" sz="3200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V prístave je teraz 7 lodí.</a:t>
            </a:r>
            <a:endParaRPr lang="sk-SK" sz="32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6" name="Picture 2" descr="C:\Users\Barborka\Desktop\6a36ebf5844699dc8b0970226ad16b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132856"/>
            <a:ext cx="3383284" cy="177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9" grpId="0"/>
      <p:bldP spid="11" grpId="0"/>
      <p:bldP spid="12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íva">
  <a:themeElements>
    <a:clrScheme name="Exekutíva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íva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ív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87</Words>
  <Application>Microsoft Office PowerPoint</Application>
  <PresentationFormat>Prezentácia na obrazovke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Courier New</vt:lpstr>
      <vt:lpstr>Palatino Linotype</vt:lpstr>
      <vt:lpstr>Times New Roman</vt:lpstr>
      <vt:lpstr>Exekutíva</vt:lpstr>
      <vt:lpstr>Zavedenie sčítania do 10 – dynamický model</vt:lpstr>
      <vt:lpstr>Na parkovisku boli zaparkované 3 autá. </vt:lpstr>
      <vt:lpstr>V prístave kotvia 4 lode.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Zavedenie sčítania do 10 – dynamický model</dc:title>
  <dc:creator>Lenka</dc:creator>
  <cp:lastModifiedBy>Užívateľ</cp:lastModifiedBy>
  <cp:revision>36</cp:revision>
  <dcterms:created xsi:type="dcterms:W3CDTF">2018-07-02T08:09:10Z</dcterms:created>
  <dcterms:modified xsi:type="dcterms:W3CDTF">2019-09-23T09:01:59Z</dcterms:modified>
</cp:coreProperties>
</file>