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439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826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229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09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384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656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783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5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061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056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454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B52D-7F17-437F-82BD-388F2013EA03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338C7-2857-4681-BC6F-290D9962A9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679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Zavedenie </a:t>
            </a:r>
            <a:r>
              <a:rPr lang="sk-SK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odčítania </a:t>
            </a:r>
            <a:r>
              <a:rPr lang="sk-SK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do 10 </a:t>
            </a:r>
            <a:r>
              <a:rPr lang="sk-SK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– odoberaním</a:t>
            </a:r>
            <a:endParaRPr lang="sk-SK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4535055"/>
            <a:ext cx="10515600" cy="1641908"/>
          </a:xfrm>
        </p:spPr>
        <p:txBody>
          <a:bodyPr/>
          <a:lstStyle/>
          <a:p>
            <a:pPr marL="0" indent="0">
              <a:buNone/>
            </a:pPr>
            <a:r>
              <a:rPr lang="sk-SK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•</a:t>
            </a:r>
            <a:r>
              <a:rPr lang="sk-SK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	Pedagogická fakulta UK Bratislava</a:t>
            </a:r>
          </a:p>
          <a:p>
            <a:pPr marL="0" indent="0">
              <a:buNone/>
            </a:pPr>
            <a:r>
              <a:rPr lang="sk-SK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•	</a:t>
            </a:r>
            <a:r>
              <a:rPr lang="en-US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Autor</a:t>
            </a:r>
            <a:r>
              <a:rPr lang="sk-SK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: </a:t>
            </a:r>
            <a:r>
              <a:rPr lang="sk-SK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Mgr. Monika </a:t>
            </a:r>
            <a:r>
              <a:rPr lang="sk-SK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Mackovjaková</a:t>
            </a:r>
            <a:endParaRPr lang="sk-SK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indent="0" algn="r">
              <a:buNone/>
            </a:pPr>
            <a:r>
              <a:rPr lang="sk-SK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	</a:t>
            </a:r>
            <a:endParaRPr lang="sk-SK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2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74329" y="368587"/>
            <a:ext cx="8813413" cy="12466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Doma máme 6 </a:t>
            </a:r>
            <a:r>
              <a:rPr lang="sk-SK" sz="4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Brumíkov</a:t>
            </a:r>
            <a:r>
              <a:rPr lang="sk-SK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endParaRPr lang="sk-SK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Obrázok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5" r="19098"/>
          <a:stretch/>
        </p:blipFill>
        <p:spPr>
          <a:xfrm>
            <a:off x="930658" y="3297053"/>
            <a:ext cx="979521" cy="1567822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5" r="19098"/>
          <a:stretch/>
        </p:blipFill>
        <p:spPr>
          <a:xfrm>
            <a:off x="2399940" y="3297053"/>
            <a:ext cx="979521" cy="1567822"/>
          </a:xfrm>
          <a:prstGeom prst="rect">
            <a:avLst/>
          </a:prstGeom>
        </p:spPr>
      </p:pic>
      <p:pic>
        <p:nvPicPr>
          <p:cNvPr id="13" name="Obrázok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5" r="19098"/>
          <a:stretch/>
        </p:blipFill>
        <p:spPr>
          <a:xfrm>
            <a:off x="3869222" y="3297053"/>
            <a:ext cx="979521" cy="1567822"/>
          </a:xfrm>
          <a:prstGeom prst="rect">
            <a:avLst/>
          </a:prstGeom>
        </p:spPr>
      </p:pic>
      <p:pic>
        <p:nvPicPr>
          <p:cNvPr id="14" name="Obrázok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5" r="19098"/>
          <a:stretch/>
        </p:blipFill>
        <p:spPr>
          <a:xfrm>
            <a:off x="5338504" y="3297053"/>
            <a:ext cx="979521" cy="1567822"/>
          </a:xfrm>
          <a:prstGeom prst="rect">
            <a:avLst/>
          </a:prstGeom>
        </p:spPr>
      </p:pic>
      <p:pic>
        <p:nvPicPr>
          <p:cNvPr id="15" name="Obrázok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5" r="19098"/>
          <a:stretch/>
        </p:blipFill>
        <p:spPr>
          <a:xfrm>
            <a:off x="6738219" y="3297053"/>
            <a:ext cx="979521" cy="1567822"/>
          </a:xfrm>
          <a:prstGeom prst="rect">
            <a:avLst/>
          </a:prstGeom>
        </p:spPr>
      </p:pic>
      <p:pic>
        <p:nvPicPr>
          <p:cNvPr id="16" name="Obrázok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5" r="19098"/>
          <a:stretch/>
        </p:blipFill>
        <p:spPr>
          <a:xfrm>
            <a:off x="8150695" y="3297053"/>
            <a:ext cx="979521" cy="1567822"/>
          </a:xfrm>
          <a:prstGeom prst="rect">
            <a:avLst/>
          </a:prstGeom>
        </p:spPr>
      </p:pic>
      <p:sp>
        <p:nvSpPr>
          <p:cNvPr id="17" name="Zástupný objekt pre obsah 2"/>
          <p:cNvSpPr txBox="1">
            <a:spLocks/>
          </p:cNvSpPr>
          <p:nvPr/>
        </p:nvSpPr>
        <p:spPr>
          <a:xfrm>
            <a:off x="2232517" y="1208794"/>
            <a:ext cx="7697038" cy="812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Miško zjedol dvoch </a:t>
            </a:r>
            <a:r>
              <a:rPr lang="sk-SK" sz="48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Brumíkov</a:t>
            </a:r>
            <a:r>
              <a:rPr lang="sk-SK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endParaRPr lang="sk-SK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8" name="Obrázok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69"/>
          <a:stretch/>
        </p:blipFill>
        <p:spPr>
          <a:xfrm>
            <a:off x="10289599" y="3203196"/>
            <a:ext cx="1317110" cy="3079820"/>
          </a:xfrm>
          <a:prstGeom prst="rect">
            <a:avLst/>
          </a:prstGeom>
        </p:spPr>
      </p:pic>
      <p:sp>
        <p:nvSpPr>
          <p:cNvPr id="19" name="Zástupný objekt pre obsah 2"/>
          <p:cNvSpPr txBox="1">
            <a:spLocks/>
          </p:cNvSpPr>
          <p:nvPr/>
        </p:nvSpPr>
        <p:spPr>
          <a:xfrm>
            <a:off x="2232517" y="2087852"/>
            <a:ext cx="7697038" cy="812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4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Koľko nám ostalo?</a:t>
            </a:r>
            <a:endParaRPr lang="sk-SK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Zástupný objekt pre obsah 2"/>
          <p:cNvSpPr txBox="1">
            <a:spLocks/>
          </p:cNvSpPr>
          <p:nvPr/>
        </p:nvSpPr>
        <p:spPr>
          <a:xfrm>
            <a:off x="4495785" y="5261173"/>
            <a:ext cx="880993" cy="69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8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-</a:t>
            </a:r>
            <a:endParaRPr lang="sk-SK" sz="8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Zástupný objekt pre obsah 2"/>
          <p:cNvSpPr txBox="1">
            <a:spLocks/>
          </p:cNvSpPr>
          <p:nvPr/>
        </p:nvSpPr>
        <p:spPr>
          <a:xfrm>
            <a:off x="3967750" y="5261172"/>
            <a:ext cx="880993" cy="69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8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6</a:t>
            </a:r>
            <a:endParaRPr lang="sk-SK" sz="8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Zástupný objekt pre obsah 2"/>
          <p:cNvSpPr txBox="1">
            <a:spLocks/>
          </p:cNvSpPr>
          <p:nvPr/>
        </p:nvSpPr>
        <p:spPr>
          <a:xfrm>
            <a:off x="5078437" y="5261172"/>
            <a:ext cx="880993" cy="69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8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sp>
        <p:nvSpPr>
          <p:cNvPr id="27" name="Zástupný objekt pre obsah 2"/>
          <p:cNvSpPr txBox="1">
            <a:spLocks/>
          </p:cNvSpPr>
          <p:nvPr/>
        </p:nvSpPr>
        <p:spPr>
          <a:xfrm>
            <a:off x="5617461" y="5261172"/>
            <a:ext cx="880993" cy="69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8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=</a:t>
            </a:r>
            <a:endParaRPr lang="sk-SK" sz="8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8" name="Zástupný objekt pre obsah 2"/>
          <p:cNvSpPr txBox="1">
            <a:spLocks/>
          </p:cNvSpPr>
          <p:nvPr/>
        </p:nvSpPr>
        <p:spPr>
          <a:xfrm>
            <a:off x="6265037" y="5261172"/>
            <a:ext cx="880993" cy="697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k-SK" sz="8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4</a:t>
            </a:r>
            <a:endParaRPr lang="sk-SK" sz="8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68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1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6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1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6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6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76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76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760"/>
                            </p:stCondLst>
                            <p:childTnLst>
                              <p:par>
                                <p:cTn id="49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75E-6 2.59259E-6 L -3.75E-6 0.00023 C 0.00586 0.00903 0.01133 0.02014 0.01771 0.02754 C 0.03164 0.04352 0.04506 0.05 0.05938 0.06134 C 0.06342 0.06481 0.06732 0.06921 0.07149 0.07222 C 0.07657 0.07569 0.08177 0.07778 0.08698 0.08125 C 0.09037 0.08333 0.09349 0.0868 0.09675 0.08912 C 0.1 0.09143 0.10339 0.09236 0.10664 0.09467 C 0.10886 0.09583 0.11094 0.09838 0.11302 0.09977 C 0.11589 0.10185 0.12227 0.10532 0.12513 0.10879 C 0.12839 0.11273 0.13516 0.1243 0.13959 0.12754 C 0.14154 0.12893 0.14362 0.1294 0.14558 0.13032 C 0.14987 0.13148 0.16172 0.13194 0.16302 0.13194 C 0.16472 0.13264 0.16628 0.13287 0.16797 0.13379 C 0.16862 0.13426 0.16914 0.13518 0.1698 0.13565 C 0.17162 0.13634 0.17526 0.1375 0.17526 0.13773 " pathEditMode="relative" rAng="0" ptsTypes="AAAAAAAAAAAAAA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760"/>
                            </p:stCondLst>
                            <p:childTnLst>
                              <p:par>
                                <p:cTn id="5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59259E-6 L 1.45833E-6 0.00023 C 0.00182 0.00115 0.0039 0.00278 0.00599 0.00463 C 0.00651 0.00509 0.00677 0.00694 0.00755 0.00764 C 0.00885 0.00926 0.01029 0.01018 0.01159 0.0118 C 0.01693 0.01805 0.01146 0.01319 0.0168 0.01852 C 0.01927 0.02106 0.02096 0.02129 0.02396 0.02268 C 0.02969 0.03078 0.02578 0.02592 0.03411 0.03264 C 0.03529 0.03356 0.03646 0.03495 0.03776 0.03541 C 0.04167 0.0375 0.04557 0.03889 0.04948 0.04166 C 0.05182 0.04328 0.05417 0.04537 0.05664 0.04653 C 0.06081 0.04884 0.06523 0.05 0.0694 0.05254 L 0.08529 0.0625 C 0.08971 0.06528 0.09661 0.06921 0.10117 0.07176 L 0.10976 0.07639 C 0.1125 0.07824 0.11523 0.08055 0.11797 0.08148 C 0.1207 0.0824 0.12357 0.08333 0.12617 0.08449 C 0.13919 0.09051 0.13047 0.08865 0.1431 0.09375 C 0.14857 0.0956 0.15521 0.09699 0.16055 0.09977 C 0.1668 0.10278 0.17318 0.10671 0.17943 0.10949 C 0.20299 0.11944 0.17031 0.10602 0.19375 0.11458 C 0.2013 0.11713 0.19896 0.11736 0.2056 0.11944 C 0.20716 0.1199 0.20859 0.12014 0.21015 0.12037 L 0.21419 0.12153 C 0.21979 0.12477 0.21588 0.12268 0.222 0.12453 C 0.22292 0.12477 0.22396 0.12523 0.225 0.12546 C 0.22578 0.12569 0.22669 0.12615 0.2276 0.12639 C 0.23086 0.12708 0.23398 0.12731 0.23737 0.12754 C 0.24414 0.13264 0.23867 0.12916 0.247 0.13148 C 0.26419 0.13588 0.25 0.13333 0.26328 0.13541 C 0.27044 0.13796 0.26172 0.13472 0.27109 0.13842 C 0.27213 0.13889 0.27305 0.13912 0.27409 0.13935 C 0.275 0.13981 0.27578 0.14004 0.27669 0.14028 C 0.2776 0.1412 0.27838 0.1419 0.2793 0.14236 C 0.28021 0.14352 0.28125 0.1449 0.28229 0.14537 C 0.28385 0.14629 0.28542 0.14629 0.28685 0.14653 C 0.2875 0.14722 0.28802 0.14768 0.28841 0.14838 C 0.28945 0.15 0.29049 0.15185 0.29167 0.15324 C 0.29531 0.15879 0.29297 0.15393 0.29609 0.15926 C 0.29674 0.16041 0.29713 0.16157 0.29765 0.16227 C 0.29805 0.16296 0.30104 0.16643 0.30182 0.16736 C 0.30286 0.16944 0.30364 0.17199 0.30482 0.17338 C 0.30534 0.17407 0.30599 0.17453 0.30638 0.17546 C 0.30755 0.17731 0.30833 0.17986 0.30937 0.18148 C 0.3112 0.18356 0.31107 0.18217 0.31107 0.18472 " pathEditMode="relative" rAng="0" ptsTypes="AAAAAAAAAAAAAAAAAAAAAAAAAAAAAAAAAAAAAAAAAAAAA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47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76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760"/>
                            </p:stCondLst>
                            <p:childTnLst>
                              <p:par>
                                <p:cTn id="61" presetID="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760"/>
                            </p:stCondLst>
                            <p:childTnLst>
                              <p:par>
                                <p:cTn id="6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760"/>
                            </p:stCondLst>
                            <p:childTnLst>
                              <p:par>
                                <p:cTn id="6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760"/>
                            </p:stCondLst>
                            <p:childTnLst>
                              <p:par>
                                <p:cTn id="7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76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76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19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</Words>
  <Application>Microsoft Office PowerPoint</Application>
  <PresentationFormat>Širokouhlá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Motív balíka Office</vt:lpstr>
      <vt:lpstr>Zavedenie odčítania do 10 – odoberaním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Windows User</dc:creator>
  <cp:lastModifiedBy>Užívateľ</cp:lastModifiedBy>
  <cp:revision>20</cp:revision>
  <dcterms:created xsi:type="dcterms:W3CDTF">2018-08-16T06:08:39Z</dcterms:created>
  <dcterms:modified xsi:type="dcterms:W3CDTF">2019-09-23T08:41:10Z</dcterms:modified>
</cp:coreProperties>
</file>