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FF66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429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224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74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62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614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769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46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136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30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474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992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532C-0E43-4D34-A2CD-D8AB47F48359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1ECD-088A-4FF9-AEFD-13FC568EEC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759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ZAVEDENIE  ODČÍTANIA  DO  10  - ODOBERANÍM</a:t>
            </a:r>
            <a:endParaRPr lang="sk-SK" sz="1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3140968"/>
            <a:ext cx="8507288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800" b="1" dirty="0" smtClean="0">
                <a:latin typeface="+mj-lt"/>
              </a:rPr>
              <a:t>PEDAGOGICKÁ  FAKULTA UK BRATISLAVA</a:t>
            </a:r>
          </a:p>
          <a:p>
            <a:pPr marL="0" indent="0">
              <a:buNone/>
            </a:pPr>
            <a:r>
              <a:rPr lang="sk-SK" altLang="sk-SK" sz="1800" b="1" dirty="0" smtClean="0">
                <a:latin typeface="+mj-lt"/>
              </a:rPr>
              <a:t>Ústav pedagogických vied a štúdií, Katedra </a:t>
            </a:r>
            <a:r>
              <a:rPr lang="sk-SK" altLang="sk-SK" sz="1800" b="1" dirty="0" err="1" smtClean="0">
                <a:latin typeface="+mj-lt"/>
              </a:rPr>
              <a:t>predprimárnej</a:t>
            </a:r>
            <a:r>
              <a:rPr lang="sk-SK" altLang="sk-SK" sz="1800" b="1" dirty="0" smtClean="0">
                <a:latin typeface="+mj-lt"/>
              </a:rPr>
              <a:t> a primárnej pedagogiky</a:t>
            </a:r>
            <a:r>
              <a:rPr lang="cs-CZ" altLang="sk-SK" sz="1800" b="1" dirty="0" smtClean="0">
                <a:latin typeface="+mj-lt"/>
              </a:rPr>
              <a:t/>
            </a:r>
            <a:br>
              <a:rPr lang="cs-CZ" altLang="sk-SK" sz="1800" b="1" dirty="0" smtClean="0">
                <a:latin typeface="+mj-lt"/>
              </a:rPr>
            </a:br>
            <a:r>
              <a:rPr lang="sk-SK" altLang="sk-SK" sz="1800" b="1" dirty="0" smtClean="0">
                <a:latin typeface="+mj-lt"/>
              </a:rPr>
              <a:t>Akademický rok</a:t>
            </a:r>
            <a:r>
              <a:rPr lang="sk-SK" altLang="sk-SK" sz="1800" dirty="0" smtClean="0">
                <a:latin typeface="+mj-lt"/>
              </a:rPr>
              <a:t>: 2017 - 2018</a:t>
            </a:r>
            <a:r>
              <a:rPr lang="cs-CZ" altLang="sk-SK" sz="1800" dirty="0" smtClean="0">
                <a:latin typeface="+mj-lt"/>
              </a:rPr>
              <a:t/>
            </a:r>
            <a:br>
              <a:rPr lang="cs-CZ" altLang="sk-SK" sz="1800" dirty="0" smtClean="0">
                <a:latin typeface="+mj-lt"/>
              </a:rPr>
            </a:br>
            <a:r>
              <a:rPr lang="en-US" altLang="sk-SK" sz="1800" b="1" dirty="0" err="1" smtClean="0">
                <a:latin typeface="+mj-lt"/>
              </a:rPr>
              <a:t>Autor</a:t>
            </a:r>
            <a:r>
              <a:rPr lang="en-US" altLang="sk-SK" sz="1800" b="1" dirty="0" smtClean="0">
                <a:latin typeface="+mj-lt"/>
              </a:rPr>
              <a:t>:</a:t>
            </a:r>
            <a:r>
              <a:rPr lang="cs-CZ" altLang="sk-SK" sz="1800" b="1" dirty="0" smtClean="0">
                <a:latin typeface="+mj-lt"/>
              </a:rPr>
              <a:t> </a:t>
            </a:r>
            <a:r>
              <a:rPr lang="cs-CZ" altLang="sk-SK" sz="1800" dirty="0" err="1" smtClean="0">
                <a:latin typeface="+mj-lt"/>
              </a:rPr>
              <a:t>Stani</a:t>
            </a:r>
            <a:r>
              <a:rPr lang="en-US" altLang="sk-SK" sz="1800" dirty="0" smtClean="0">
                <a:latin typeface="+mj-lt"/>
              </a:rPr>
              <a:t>s</a:t>
            </a:r>
            <a:r>
              <a:rPr lang="cs-CZ" altLang="sk-SK" sz="1800" dirty="0" err="1" smtClean="0">
                <a:latin typeface="+mj-lt"/>
              </a:rPr>
              <a:t>lava</a:t>
            </a:r>
            <a:r>
              <a:rPr lang="cs-CZ" altLang="sk-SK" sz="1800" dirty="0" smtClean="0">
                <a:latin typeface="+mj-lt"/>
              </a:rPr>
              <a:t> Hlaváčová</a:t>
            </a:r>
            <a:endParaRPr lang="cs-CZ" altLang="sk-SK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95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4318" y="116632"/>
            <a:ext cx="7772400" cy="1470025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Zajko mal 5 mrkvičiek. Zjedol 3 mrkvičky. Koľko mrkvičiek mu zostalo ?</a:t>
            </a:r>
            <a:endParaRPr lang="sk-SK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9520" y="4797152"/>
            <a:ext cx="884742" cy="783495"/>
          </a:xfrm>
        </p:spPr>
        <p:txBody>
          <a:bodyPr>
            <a:noAutofit/>
          </a:bodyPr>
          <a:lstStyle/>
          <a:p>
            <a:r>
              <a:rPr lang="sk-SK" sz="6000" b="1" dirty="0" smtClean="0">
                <a:solidFill>
                  <a:schemeClr val="tx1"/>
                </a:solidFill>
              </a:rPr>
              <a:t>5</a:t>
            </a:r>
            <a:r>
              <a:rPr lang="sk-SK" sz="6000" dirty="0" smtClean="0">
                <a:solidFill>
                  <a:schemeClr val="tx1"/>
                </a:solidFill>
              </a:rPr>
              <a:t> </a:t>
            </a:r>
            <a:r>
              <a:rPr lang="sk-SK" sz="6000" dirty="0" smtClean="0"/>
              <a:t> </a:t>
            </a:r>
            <a:endParaRPr lang="sk-SK" sz="60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1" y="620688"/>
            <a:ext cx="4197037" cy="4896544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84" y="3088387"/>
            <a:ext cx="4875796" cy="154252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028" y="3058592"/>
            <a:ext cx="1606981" cy="10665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000" y="2969420"/>
            <a:ext cx="1686758" cy="111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040" y="2929544"/>
            <a:ext cx="1757544" cy="116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667" y="2909810"/>
            <a:ext cx="1678729" cy="11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79" y="2893053"/>
            <a:ext cx="1696053" cy="112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BlokTextu 8"/>
          <p:cNvSpPr txBox="1"/>
          <p:nvPr/>
        </p:nvSpPr>
        <p:spPr>
          <a:xfrm>
            <a:off x="4433774" y="4797152"/>
            <a:ext cx="1968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b="1" dirty="0" smtClean="0"/>
              <a:t>- 3 = </a:t>
            </a:r>
            <a:endParaRPr lang="sk-SK" sz="6000" b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6129006" y="4797152"/>
            <a:ext cx="93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b="1" dirty="0" smtClean="0"/>
              <a:t>2</a:t>
            </a:r>
            <a:endParaRPr lang="sk-SK" sz="6000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2836758" y="5926254"/>
            <a:ext cx="5866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Zajkovi zostali 2 mrkvičky.</a:t>
            </a:r>
            <a:endParaRPr lang="sk-SK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5" name="Rovná spojnica 14"/>
          <p:cNvCxnSpPr/>
          <p:nvPr/>
        </p:nvCxnSpPr>
        <p:spPr>
          <a:xfrm flipH="1">
            <a:off x="7157127" y="2975571"/>
            <a:ext cx="504056" cy="1030901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H="1">
            <a:off x="6373365" y="3121020"/>
            <a:ext cx="474113" cy="96625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 flipH="1">
            <a:off x="5544689" y="3143687"/>
            <a:ext cx="450186" cy="93100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1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43</Words>
  <Application>Microsoft Office PowerPoint</Application>
  <PresentationFormat>Prezentácia na obrazovke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5" baseType="lpstr">
      <vt:lpstr>Arial</vt:lpstr>
      <vt:lpstr>Calibri</vt:lpstr>
      <vt:lpstr>Motív Office</vt:lpstr>
      <vt:lpstr>ZAVEDENIE  ODČÍTANIA  DO  10  - ODOBERANÍM</vt:lpstr>
      <vt:lpstr>Zajko mal 5 mrkvičiek. Zjedol 3 mrkvičky. Koľko mrkvičiek mu zostalo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Zajko mal 5 mrkvičiek. Zjedol 3 mrkvičky. Koľko mrkvičiek mu zostalo ?</dc:title>
  <dc:creator>Používateľ systému Windows</dc:creator>
  <cp:lastModifiedBy>Užívateľ</cp:lastModifiedBy>
  <cp:revision>17</cp:revision>
  <dcterms:created xsi:type="dcterms:W3CDTF">2018-08-30T18:50:17Z</dcterms:created>
  <dcterms:modified xsi:type="dcterms:W3CDTF">2019-09-23T08:18:54Z</dcterms:modified>
</cp:coreProperties>
</file>