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8153400" cy="1470025"/>
          </a:xfrm>
        </p:spPr>
        <p:txBody>
          <a:bodyPr>
            <a:normAutofit/>
          </a:bodyPr>
          <a:lstStyle/>
          <a:p>
            <a:r>
              <a:rPr lang="sk-SK" sz="3600" b="1" dirty="0">
                <a:latin typeface="Arial" pitchFamily="34" charset="0"/>
                <a:cs typeface="Arial" pitchFamily="34" charset="0"/>
              </a:rPr>
              <a:t>zavedenie odčítania do 10 - dopočítaním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876800"/>
            <a:ext cx="7239000" cy="1295400"/>
          </a:xfrm>
        </p:spPr>
        <p:txBody>
          <a:bodyPr>
            <a:noAutofit/>
          </a:bodyPr>
          <a:lstStyle/>
          <a:p>
            <a:pPr algn="l"/>
            <a:r>
              <a:rPr lang="sk-SK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Pedagogická fakulta UK v Bratislave</a:t>
            </a:r>
            <a:r>
              <a:rPr lang="cs-CZ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sk-SK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Katedra </a:t>
            </a:r>
            <a:r>
              <a:rPr lang="sk-SK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predprimárnej</a:t>
            </a:r>
            <a:r>
              <a:rPr lang="sk-SK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 primárnej pedagogiky</a:t>
            </a:r>
            <a:endParaRPr lang="cs-CZ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sk-SK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</a:t>
            </a:r>
            <a:r>
              <a:rPr lang="sk-SK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Mgr. Katarína </a:t>
            </a:r>
            <a:r>
              <a:rPr lang="sk-SK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Adamíková</a:t>
            </a:r>
            <a:r>
              <a:rPr lang="sk-SK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endParaRPr lang="sk-SK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066800" y="457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Babka má 7 vnúčat.  Doma má 4 lízanky. </a:t>
            </a:r>
          </a:p>
        </p:txBody>
      </p:sp>
      <p:pic>
        <p:nvPicPr>
          <p:cNvPr id="5" name="Obrázok 4" descr="babka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821" r="10256"/>
          <a:stretch>
            <a:fillRect/>
          </a:stretch>
        </p:blipFill>
        <p:spPr>
          <a:xfrm>
            <a:off x="822107" y="1641902"/>
            <a:ext cx="1828800" cy="3810000"/>
          </a:xfrm>
          <a:prstGeom prst="rect">
            <a:avLst/>
          </a:prstGeom>
        </p:spPr>
      </p:pic>
      <p:pic>
        <p:nvPicPr>
          <p:cNvPr id="6" name="Obrázok 5" descr="lízatk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2667000"/>
            <a:ext cx="786384" cy="1219200"/>
          </a:xfrm>
          <a:prstGeom prst="rect">
            <a:avLst/>
          </a:prstGeom>
        </p:spPr>
      </p:pic>
      <p:pic>
        <p:nvPicPr>
          <p:cNvPr id="7" name="Obrázok 6" descr="lízatk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2667000"/>
            <a:ext cx="786384" cy="1219200"/>
          </a:xfrm>
          <a:prstGeom prst="rect">
            <a:avLst/>
          </a:prstGeom>
        </p:spPr>
      </p:pic>
      <p:pic>
        <p:nvPicPr>
          <p:cNvPr id="8" name="Obrázok 7" descr="lízatk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2667000"/>
            <a:ext cx="786384" cy="1219200"/>
          </a:xfrm>
          <a:prstGeom prst="rect">
            <a:avLst/>
          </a:prstGeom>
        </p:spPr>
      </p:pic>
      <p:pic>
        <p:nvPicPr>
          <p:cNvPr id="10" name="Obrázok 9" descr="lízatk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2667000"/>
            <a:ext cx="786384" cy="1219200"/>
          </a:xfrm>
          <a:prstGeom prst="rect">
            <a:avLst/>
          </a:prstGeom>
        </p:spPr>
      </p:pic>
      <p:sp>
        <p:nvSpPr>
          <p:cNvPr id="11" name="Pravá zložená zátvorka 10"/>
          <p:cNvSpPr/>
          <p:nvPr/>
        </p:nvSpPr>
        <p:spPr>
          <a:xfrm rot="5400000">
            <a:off x="5295900" y="1866900"/>
            <a:ext cx="609600" cy="495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5181600" y="4800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latin typeface="Arial" pitchFamily="34" charset="0"/>
                <a:cs typeface="Arial" pitchFamily="34" charset="0"/>
              </a:rPr>
              <a:t>7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3048000" y="5105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4</a:t>
            </a:r>
            <a:endParaRPr lang="sk-SK" dirty="0"/>
          </a:p>
        </p:txBody>
      </p:sp>
      <p:sp>
        <p:nvSpPr>
          <p:cNvPr id="15" name="BlokTextu 14"/>
          <p:cNvSpPr txBox="1"/>
          <p:nvPr/>
        </p:nvSpPr>
        <p:spPr>
          <a:xfrm>
            <a:off x="3429000" y="51054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+</a:t>
            </a:r>
            <a:endParaRPr lang="sk-SK" dirty="0"/>
          </a:p>
        </p:txBody>
      </p:sp>
      <p:sp>
        <p:nvSpPr>
          <p:cNvPr id="17" name="Obdĺžnik 16"/>
          <p:cNvSpPr/>
          <p:nvPr/>
        </p:nvSpPr>
        <p:spPr>
          <a:xfrm>
            <a:off x="3886200" y="5105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4267200" y="51054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=</a:t>
            </a:r>
            <a:endParaRPr lang="sk-SK" dirty="0"/>
          </a:p>
        </p:txBody>
      </p:sp>
      <p:sp>
        <p:nvSpPr>
          <p:cNvPr id="19" name="BlokTextu 18"/>
          <p:cNvSpPr txBox="1"/>
          <p:nvPr/>
        </p:nvSpPr>
        <p:spPr>
          <a:xfrm>
            <a:off x="4648200" y="51054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7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3048000" y="5638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7</a:t>
            </a:r>
            <a:endParaRPr lang="sk-SK" dirty="0"/>
          </a:p>
        </p:txBody>
      </p:sp>
      <p:sp>
        <p:nvSpPr>
          <p:cNvPr id="24" name="BlokTextu 23"/>
          <p:cNvSpPr txBox="1"/>
          <p:nvPr/>
        </p:nvSpPr>
        <p:spPr>
          <a:xfrm>
            <a:off x="3473792" y="5638800"/>
            <a:ext cx="260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-</a:t>
            </a:r>
            <a:endParaRPr lang="sk-SK" dirty="0"/>
          </a:p>
        </p:txBody>
      </p:sp>
      <p:sp>
        <p:nvSpPr>
          <p:cNvPr id="25" name="BlokTextu 24"/>
          <p:cNvSpPr txBox="1"/>
          <p:nvPr/>
        </p:nvSpPr>
        <p:spPr>
          <a:xfrm>
            <a:off x="3886200" y="5638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4</a:t>
            </a:r>
            <a:endParaRPr lang="sk-SK" dirty="0"/>
          </a:p>
        </p:txBody>
      </p:sp>
      <p:sp>
        <p:nvSpPr>
          <p:cNvPr id="26" name="BlokTextu 25"/>
          <p:cNvSpPr txBox="1"/>
          <p:nvPr/>
        </p:nvSpPr>
        <p:spPr>
          <a:xfrm>
            <a:off x="4267200" y="56388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=</a:t>
            </a:r>
            <a:endParaRPr lang="sk-SK" dirty="0"/>
          </a:p>
        </p:txBody>
      </p:sp>
      <p:sp>
        <p:nvSpPr>
          <p:cNvPr id="27" name="Obdĺžnik 26"/>
          <p:cNvSpPr/>
          <p:nvPr/>
        </p:nvSpPr>
        <p:spPr>
          <a:xfrm>
            <a:off x="4648200" y="56388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BlokTextu 27"/>
          <p:cNvSpPr txBox="1"/>
          <p:nvPr/>
        </p:nvSpPr>
        <p:spPr>
          <a:xfrm>
            <a:off x="1066800" y="810905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Koľko lízaniek musí babka ešte kúpiť, aby každé vnúča malo lízanku?</a:t>
            </a:r>
            <a:endParaRPr lang="sk-SK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/>
      <p:bldP spid="14" grpId="0"/>
      <p:bldP spid="15" grpId="0"/>
      <p:bldP spid="17" grpId="0" animBg="1"/>
      <p:bldP spid="18" grpId="0"/>
      <p:bldP spid="19" grpId="0"/>
      <p:bldP spid="23" grpId="0"/>
      <p:bldP spid="24" grpId="0"/>
      <p:bldP spid="25" grpId="0"/>
      <p:bldP spid="26" grpId="0"/>
      <p:bldP spid="27" grpId="0" animBg="1"/>
      <p:bldP spid="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46</Words>
  <Application>Microsoft Office PowerPoint</Application>
  <PresentationFormat>Prezentácia na obrazovke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Arial</vt:lpstr>
      <vt:lpstr>Gill Sans MT</vt:lpstr>
      <vt:lpstr>Verdana</vt:lpstr>
      <vt:lpstr>Wingdings 2</vt:lpstr>
      <vt:lpstr>Slnovrat</vt:lpstr>
      <vt:lpstr>zavedenie odčítania do 10 - dopočítaním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matematiky 1</dc:title>
  <dc:creator>Katka</dc:creator>
  <cp:lastModifiedBy>Užívateľ</cp:lastModifiedBy>
  <cp:revision>9</cp:revision>
  <dcterms:created xsi:type="dcterms:W3CDTF">2018-07-04T18:52:27Z</dcterms:created>
  <dcterms:modified xsi:type="dcterms:W3CDTF">2019-09-23T09:44:53Z</dcterms:modified>
</cp:coreProperties>
</file>